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37"/>
  </p:notesMasterIdLst>
  <p:sldIdLst>
    <p:sldId id="266" r:id="rId3"/>
    <p:sldId id="279" r:id="rId4"/>
    <p:sldId id="280" r:id="rId5"/>
    <p:sldId id="281" r:id="rId6"/>
    <p:sldId id="274"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56" r:id="rId23"/>
    <p:sldId id="257" r:id="rId24"/>
    <p:sldId id="258" r:id="rId25"/>
    <p:sldId id="259" r:id="rId26"/>
    <p:sldId id="260" r:id="rId27"/>
    <p:sldId id="261" r:id="rId28"/>
    <p:sldId id="262" r:id="rId29"/>
    <p:sldId id="263" r:id="rId30"/>
    <p:sldId id="264" r:id="rId31"/>
    <p:sldId id="265" r:id="rId32"/>
    <p:sldId id="275" r:id="rId33"/>
    <p:sldId id="276" r:id="rId34"/>
    <p:sldId id="277" r:id="rId35"/>
    <p:sldId id="278" r:id="rId36"/>
  </p:sldIdLst>
  <p:sldSz cx="14630400" cy="8229600"/>
  <p:notesSz cx="14630400" cy="82296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autoAdjust="0"/>
    <p:restoredTop sz="94660"/>
  </p:normalViewPr>
  <p:slideViewPr>
    <p:cSldViewPr>
      <p:cViewPr varScale="1">
        <p:scale>
          <a:sx n="66" d="100"/>
          <a:sy n="66" d="100"/>
        </p:scale>
        <p:origin x="912"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4T09:01:16.587"/>
    </inkml:context>
    <inkml:brush xml:id="br0">
      <inkml:brushProperty name="width" value="0.35" units="cm"/>
      <inkml:brushProperty name="height" value="0.35" units="cm"/>
    </inkml:brush>
  </inkml:definitions>
  <inkml:trace contextRef="#ctx0" brushRef="#br0">582 3567 24575,'47'-7'0,"113"-5"0,131-3 0,113-7-164,3019-54-3152,-3406 76 3358,-13 0 52,1 0 0,0 0 0,-1 0 0,1 0 1,-1 1-1,1-1 0,-1 1 0,1 1 0,9 9 1233,-15-11-1301,-11 6 633,-14 2-168,-15-3-459,0-2 0,-52-2 1,40-2-42,-1595-26 9,1483 20 0,164 7 0,8-1 0,43 1 0,246-1 0,318 1-164,293 0-655,4243 2-5079,-4822-2 4915,6 0-820,-248 0 2614,-335-1 4104,240 0-4680,-1 0 0,1 0 0,0 0 0,-14-5 0,-44-11 556,-184-25 192,-291-14-327,-261 0-1312,-2342-57-3276,2710 108 2997,147 5 309,218-1 515,32 0 109,-1 2 1,-68 9-1,93-5 2,14-5 0,0 0 0,0 1 0,0-1 0,0 0 0,0 0 0,0 0 0,0 0 0,0 1 0,0-1 0,0 0 0,0 0 0,0 0 0,0 0 0,0 1 0,0-1 0,0 0 0,0 0 0,0 0 0,1 0 0,-1 0 0,0 1 0,0-1 0,0 0 0,0 0 0,0 0 0,0 0 0,1 0 0,-1 0 0,0 0 0,0 1 0,0-1 0,0 0 0,0 0 0,1 0 0,-1 0 0,0 0 0,0 0 0,0 0 0,0 0 0,1 0 0,-1 0 0,0 0 0,0 0 0,0 0 0,0 0 0,1 0 0,-1 0 0,0 0 0,0 0 0,25 5 101,-1-2 0,1 0 0,-1-2 0,1 0-1,27-4 1,5 2 277,186-6 605,832-42 1775,496-12-2575,-624 114 1060,-468-13-792,-166-31-451,-191-9 0,493 1-164,351-1-655,265 0-164,57-1 0,-97 0 0,-181 1 0,-213 1 0,-212 8 0,-184 5 0,-7 10-655,-326-16 2131,-67-8-458,0 0 0,0 0 0,0 0 0,0 0 0,0 0 0,-1 0 0,1 0 1,0 1-1,0-1 0,0 0 0,0 1 0,0-1 0,0 0 0,0 1 0,-1-1 0,1 1 1,0-1-1,0 1 0,-1-1 0,1 1 0,0 0 0,-1-1 0,1 1 0,0 0 0,-1 0 1,1 1-1,-1-1 33,0 0 0,-1 0 0,1 0 0,-1 0 0,1 0 0,-1 0 1,0 0-1,1 0 0,-1 0 0,0 0 0,0 0 0,1-1 0,-1 1 0,0 0 0,0-1 1,0 1-1,-2 1 0,-51 24 1860,32-19-1535,1-2 1,-1 0-1,0-1 0,-38 2 0,-836 17 2548,-251-104-2941,1122 78 0,-8-1 0,-56 0 0,78 5 0,0 0 0,0 0 0,0 1 0,0 0 0,0 1 0,1 1 0,-1-1 0,-18 11 0,-130 90 0,49-29 0,1-10 0,-166 73 0,260-132 0,47-21 0,123-49 0,298-109 0,889-299-1720,38 71-492,-1105 339 1311,-100 30 409,-126 28 420,-48 3 72,-1 1 0,0 0 0,0 0 0,1 0 0,-1 0 0,0 0-1,1 0 1,-1 0 0,0 0 0,1 0 0,-1 0 0,0 0-1,1 0 1,-1 0 0,0 0 0,1 1 0,-1-1 0,0 0 0,1 0-1,-1 0 1,0 0 0,0 1 0,1-1 0,-1 0 0,0 0 0,0 0-1,1 1 1,-1-1 0,0 0 0,0 0 0,0 1 0,0-1 0,1 0-1,-1 1 1,0-1 0,0 0 0,0 0 0,0 1 0,0-1 0,0 0-1,0 1 1,0-1 0,0 0 0,0 1 0,0-1 0,0 0-1,0 1 1,0-1 0,0 0 0,0 1 0,0-1 0,0 0 0,0 1-1,0-1 1,-1 0 0,1 0 0,0 1 0,0-1 0,0 0 0,-1 0-1,1 1 1,0-1 0,0 0 0,-1 0 0,1 1 0,0-1 0,0 0-1,-1 0 1,1 0 0,-10 9 0,-1 0 0,1-1 0,-17 10 0,-113 67 0,-447 243 0,-426 211-164,-333 132-655,-138 11-164,76-90 0,208-144 0,266-147 0,265-125 0,229-94 0,364-72 655,-111-1 1,169-9 421,-1-1 0,0-1 1,0-1-1,1 0 0,-23-7 0,39 9-66,-1 1 0,1-1 0,-1 0-1,1 0 1,0 0 0,-1 0-1,1-1 1,0 1 0,0 0-1,0-1 1,0 0 0,0 1-1,0-1 1,0 0 0,0 0 0,1 0-1,-1 0 1,1 0 0,0-1-1,-1 1 1,1 0 0,0-1-1,-1-3 1,2 3 20,1 0-1,-1-1 0,1 1 1,0 0-1,-1-1 1,2 1-1,-1 0 0,0 0 1,1 0-1,-1-1 1,1 2-1,0-1 0,0 0 1,0 0-1,0 1 1,0-1-1,6-4 0,13-11 199,0 0 0,1 1 0,29-15-1,325-172 1448,21 19-857,-198 95-70,-140 61-253,38-14 1923,-287 84-162,152-36-1963,0-1 1,-1-2-1,-45-3 0,73 0-287,-1 0 0,1-1 0,-1-1-1,1 0 1,-18-7 0,26 9-25,0 0 0,1 0 0,-1-1 0,0 1-1,1-1 1,-1 0 0,1 1 0,0-1 0,-1 0 0,1-1 0,0 1 0,0 0 0,1-1 0,-1 1 0,0-1 0,1 1 0,-1-1 0,1 0 0,0 1 0,0-1 0,0 0 0,0 0-1,1 0 1,-1 0 0,1 0 0,-1-5 0,2 3 1,0-1 0,0 1 0,0-1 0,0 1 0,1 0 0,0-1 0,0 1 0,6-9 0,1-1 0,1 1 0,1-1 0,20-20 0,32-25 0,3 4 0,84-57 0,294-170-164,564-245-1490,56 109-199,-694 312 1042,-95 46 470,-208 48 327,0 4-1,102-3 0,-123 16 2,-46-3 13,0-1 0,0 0 1,0 0-1,0 0 0,0 0 1,0 0-1,-1 0 1,1 0-1,0 0 0,0 1 1,0-1-1,0 0 0,0 0 1,0 0-1,0 0 1,0 0-1,0 1 0,0-1 1,0 0-1,0 0 0,0 0 1,0 0-1,0 0 1,0 0-1,0 1 0,0-1 1,0 0-1,0 0 0,0 0 1,0 0-1,0 0 1,1 0-1,-1 1 0,0-1 1,0 0-1,0 0 0,0 0 1,0 0-1,0 0 1,0 0-1,0 0 0,0 0 1,1 0-1,-1 0 0,0 1 1,0-1-1,0 0 1,0 0-1,0 0 0,0 0 1,1 0-1,-1 0 0,0 0 1,0 0-1,0 0 1,0 0-1,0 0 0,0 0 1,1 0-1,-1 0 0,0 0 1,0 0-1,0 0 1,0 0-1,0 0 0,1-1 1,-31 8 151,-430 19 2135,339-24-1886,88-1-280,-355 1 194,291-6 170,-187-32 1,284 36-480,-78-20 483,72 19-478,0-2 0,0 1 1,0 0-1,1-1 1,-1 0-1,1-1 0,0 1 1,0-1-1,-5-5 0,9 9-11,0-1 0,1 1 0,-1-1 0,1 0 0,-1 1 0,1-1 0,-1 0 0,1 1 0,-1-1 0,1 0 0,0 0 0,-1 1 0,1-1 0,0 0 0,0 0 0,-1 0 0,1 0 0,0 1 0,0-1 0,0 0 0,0 0 0,0 0 0,0 0 0,0 1 0,1-1 0,-1 0 0,0 0 0,0 0 0,1 0 0,-1 1 0,0-1 0,1 0 0,-1 0 0,1 1 0,-1-1 0,1 0 0,-1 1 0,1-1 0,0 0 0,5-4 0,1 1 0,0 0 0,-1 0 0,2 1 0,-1-1 0,0 2 0,11-4 0,345-77 0,-282 68 0,50-7 0,93-21 0,-204 35 0,-20 8 0,1 0 0,-1 0 0,0 0 0,0 0 0,0 0 0,0-1 0,0 1 0,0 0 0,0 0 0,0 0 0,1 0 0,-1 0 0,0-1 0,0 1 0,0 0 0,0 0 0,0 0 0,0 0 0,0-1 0,0 1 0,0 0 0,0 0 0,0 0 0,0 0 0,0-1 0,0 1 0,0 0 0,0 0 0,0 0 0,0 0 0,0-1 0,0 1 0,-1 0 0,1 0 0,0 0 0,0 0 0,0 0 0,0 0 0,0-1 0,0 1 0,0 0 0,-1 0 0,1 0 0,0 0 0,0 0 0,0 0 0,0 0 0,0 0 0,-1-1 0,1 1 0,0 0 0,0 0 0,0 0 0,0 0 0,-1 0 0,1 0 0,0 0 0,0 0 0,0 0 0,0 0 0,-1 0 0,1 0 0,0 0 0,0 0 0,0 0 0,-1 1 0,-24-6 0,-1 2 0,-27 1 0,-178-4 0,-1167 25-1706,952-9 1410,439-10 296,-55 2 0,126-1 0,-46 0 0,211 4 0,112 2-164,1892 12 179,-2178-19-15,-40 3 67,-15-3-64,0 0 0,0 0-1,0 0 1,0 0 0,0 0 0,0 0 0,0 0 0,0 0 0,0 0 0,-1 0-1,1 0 1,0 0 0,0 0 0,0 0 0,0 0 0,0 0 0,0 0 0,0 0-1,0 0 1,0 0 0,0 0 0,0 0 0,0 0 0,0 0 0,0 0 0,0 0-1,0 0 1,0 0 0,0 1 0,0-1 0,0 0 0,0 0 0,0 0 0,-1 0-1,1 0 1,0 0 0,0 0 0,0 0 0,0 0 0,0 0 0,0 0 0,1 0-1,-1 0 1,0 1 0,0-1 0,0 0 0,0 0 0,0 0 0,0 0 0,0 0-1,0 0 1,0 0 0,0 0 0,0 0 0,0 0 0,0 0 0,0 0 0,0 0-1,0 0 1,0 0 0,0 0 0,0 0 0,0 0 0,0 1 0,1-1 0,-32 6 679,-99 15-329,-394 68 506,517-88-859,7-3 0,20-8 0,61-21 0,134-46 0,1234-394-1074,-1378 449 1074,-62 16 0,-18 2 0,-25 3 0,-3 1 39,-114-2 551,129 0-501,0 0 0,0-2 0,0-1 0,-36-12 0,53 16-89,1-1 0,0 0 0,0 0 0,0 0 0,0 0 0,0-1 0,0 1 0,-5-7 0,8 9 0,1-1 0,-1 0 0,1 1 0,0-1 0,-1 1 0,1-1 0,0 0 0,0 1 0,-1-1 0,1 0 0,0 1 0,0-1 0,0 0 0,0 1 0,0-1 0,0 0 0,0 0 0,0 1 0,0-1 0,0 0 0,0 1 0,0-1 0,1 0 0,-1 1 0,0-2 0,2 0 0,-1 0 0,1 0 0,0 0 0,-1 1 0,1-1 0,0 0 0,0 1 0,0-1 0,0 1 0,0-1 0,3 0 0,16-8 0,0 1 0,0 0 0,1 2 0,26-5 0,104-17 0,-142 27 0,782-70 0,-755 70 0,-17 2 0,1-1 0,0 0 0,0-2 0,-1-1 0,24-7 0,-42 11 0,0-1 0,0 0 0,-1 0 0,1 1 0,0-1 0,-1 0 0,1 0 0,-1-1 0,1 1 0,-1 0 0,1 0 0,-1-1 0,0 1 0,0-1 0,0 1 0,0-1 0,0 0 0,0 1 0,0-1 0,0 0 0,0 1 0,-1-1 0,1-2 0,0-3 0,-1 0 0,0-1 0,0 1 0,-1 0 0,-1-10 0,0 6 0,-5-39 0,-78-785 0,80 674 0,31-305 0,-25 460 0,0-10 0,1-1 0,0 1 0,2 0 0,0 0 0,0 0 0,2 0 0,0 1 0,8-16 0,-14 30 0,1 0 0,-1 0 0,1 1 0,-1-1 0,1 0 0,0 0 0,-1 0 0,1 0 0,0 1 0,-1-1 0,1 0 0,0 1 0,0-1 0,0 0 0,0 1 0,0-1 0,0 1 0,-1-1 0,1 1 0,0 0 0,0-1 0,0 1 0,1 0 0,-1 0 0,0 0 0,0 0 0,0 0 0,1 0 0,0 1 0,-1 0 0,1 0 0,0 0 0,-1 0 0,1 0 0,-1 1 0,1-1 0,-1 1 0,0-1 0,1 1 0,-1-1 0,0 1 0,0 0 0,1 2 0,14 30 0,0 0 0,-3 2 0,-1-1 0,8 43 0,-1-10 0,2 6 0,115 374 0,-130-429 0,15 37 0,-20-52 0,1 0 0,0 0 0,0-1 0,0 1 0,1-1 0,-1 1 0,1-1 0,0 0 0,5 5 0,-7-8 0,0 1 0,-1-1 0,1 0 0,0 1 0,0-1 0,-1 0 0,1 0 0,0 0 0,0 0 0,0 0 0,-1 0 0,1 0 0,0 0 0,0 0 0,-1 0 0,1 0 0,0 0 0,0-1 0,0 1 0,-1 0 0,1 0 0,0-1 0,-1 1 0,1-1 0,0 1 0,-1 0 0,1-1 0,0 0 0,-1 1 0,1-1 0,-1 1 0,1-1 0,-1 0 0,1 1 0,-1-1 0,1-1 0,18-33 0,-16 26 0,21-36 0,1 0 0,2 2 0,3 0 0,1 3 0,1 0 0,3 2 0,1 2 0,2 1 0,1 1 0,1 3 0,2 1 0,1 2 0,2 3 0,0 1 0,2 2 0,49-16 0,-74 31 0,0 1 0,0 0 0,0 2 0,1 1 0,34 0 0,-44 3 0,0 1 0,1 1 0,-1 0 0,0 1 0,0 0 0,0 1 0,0 0 0,-1 1 0,1 1 0,15 9 0,-13-5 0,-1 0 0,0 0 0,-1 1 0,0 1 0,-1 0 0,0 1 0,14 21 0,-18-23 0,-2 0 0,1 0 0,-2 0 0,1 1 0,-1 0 0,-1 0 0,-1 0 0,1 1 0,-2-1 0,3 22 0,-5-28 0,0 0 0,-1 1 0,1-1 0,-1 0 0,-3 8 0,4-13 0,0 0 0,0 0 0,0 0 0,0 0 0,-1 0 0,1 0 0,0 0 0,-1 0 0,1 0 0,-1 0 0,1-1 0,-1 1 0,1 0 0,-1 0 0,1-1 0,-1 1 0,0 0 0,0-1 0,1 1 0,-1 0 0,0-1 0,0 1 0,0-1 0,1 1 0,-1-1 0,0 0 0,0 1 0,0-1 0,0 0 0,0 0 0,0 1 0,0-1 0,0 0 0,0 0 0,0 0 0,0 0 0,0 0 0,0-1 0,0 1 0,0 0 0,1 0 0,-2-1 0,-4-3 0,1 0 0,0-1 0,1 1 0,-1-1 0,1 0 0,0-1 0,0 1 0,0-1 0,1 0 0,0 0 0,-4-9 0,3 6 0,-13-27 0,2-2 0,1 1 0,-13-61 0,-9-116 0,67 640 0,-25 7 0,-5-310 0,0-46 0,1-5 0,-10 92 0,8-162 0,0-1 0,0 1 0,0 0 0,0-1 0,0 1 0,-1-1 0,1 1 0,0 0 0,-1-1 0,0 1 0,1-1 0,-1 1 0,0-1 0,1 1 0,-1-1 0,0 0 0,-2 3 0,-7-10 0,-5-17 0,-15-39 0,-32-98 0,41 102 0,-33-88 0,-231-666 0,283 803 0,10 24 0,16 44 0,50 152 0,-10 3 0,48 294 0,-109-489 0,4 16 0,-2 0 0,-2 1 0,-1 55 0,-2-88 0,0 0 0,0 0 0,-1 0 0,1 0 0,-1 0 0,1 0 0,-1 0 0,0 0 0,0-1 0,-1 1 0,1 0 0,-1-1 0,-3 6 0,5-8 0,-1 0 0,1 1 0,-1-1 0,1 0 0,-1 0 0,1 0 0,-1 1 0,1-1 0,-1 0 0,0 0 0,1 0 0,-1 0 0,1 0 0,-1 0 0,0 0 0,1 0 0,-1 0 0,1 0 0,-1 0 0,1-1 0,-1 1 0,0 0 0,1 0 0,-1-1 0,1 1 0,-1 0 0,0-1 0,-2-2 0,0 1 0,0-1 0,0 0 0,0 0 0,0-1 0,1 1 0,-3-4 0,-9-19 0,0 0 0,1-1 0,-9-31 0,-54-200 0,0-92-576,15-4 0,-16-372 1,67 469 334,9 241 224,4-132-42,-1 129 62,0 1-1,1 0 1,1 0-1,0 0 1,10-23-1,-13 38 2,0 0-1,1-1 0,-1 1 0,1 0 1,0 0-1,-1 0 0,2 0 0,-1 0 1,0 0-1,0 1 0,1-1 0,0 1 1,-1 0-1,1-1 0,0 1 0,0 1 1,0-1-1,0 0 0,1 1 0,3-2 1,-3 2 8,0 1 0,0 0 0,0 0 0,0 0 0,0 0-1,0 1 1,0 0 0,0 0 0,0 0 0,0 0 0,0 0 0,0 1 0,-1 0 0,1-1 0,3 4 0,9 6 83,-1 1 1,0 0-1,-1 1 1,0 1-1,-1 0 1,13 19-1,-9-9 43,-1 1 0,-1 0-1,-2 1 1,0 0-1,-2 1 1,-1 1 0,10 44-1,-18-65-137,0 1 0,-1 0 0,0 1 0,0-1 0,-1 0 0,0 0 0,-1 0 0,1 0 0,-4 13 0,0-11 0,1-1 0,-1 1 0,-1-1 0,0 0 0,0-1 0,-1 1 0,0-1 0,-11 11 0,-17 17 0,-2-3 0,-48 36 0,-293 182-278,-24-28-238,42-38 345,244-132 177,-135 42 0,229-88-6,-2-1 0,1-1 0,-35 4 0,43-9 1,18-1 0,28-4 156,722-17 637,-1025 36-794,208-8 0,-819 87-872,-3 24-9,511-68 852,359-47 29,-1 0 0,1-2 0,-29-1 0,43 1 0,1 0 0,-1 0 0,1 0 0,-1 0 0,1 0 0,0-1 0,-1 1 0,1 0 0,-1 0 0,1 0 0,0 0 0,-1 0 0,1-1 0,-1 1 0,1 0 0,0 0 0,-1-1 0,1 1 0,0 0 0,0-1 0,-1 1 0,1 0 0,0-1 0,0 1 0,-1 0 0,1-1 0,0 1 0,0-1 0,0 1 0,-1 0 0,1-1 0,0 1 0,0-1 0,0 1 0,0 0 0,0-2 0,1 0 0,0 1 0,0-1 0,0 0 0,0 0 0,0 1 0,1-1 0,-1 1 0,0-1 0,1 1 0,-1-1 0,4-1 0,30-21 0,53-30 0,462-223 347,27 23 154,-367 163-439,-203 88-61,159-74 4,-129 54-5,-37 23 0,1 0 0,-1-1 0,1 1 0,-1 0 1,0 0-1,1 0 0,-1-1 0,0 1 0,1 0 0,-1-1 0,0 1 0,0 0 0,1-1 0,-1 1 0,0 0 0,0-1 0,1 1 0,-1 0 0,0-1 0,0 1 0,0-1 0,0 1 0,0 0 0,0-1 0,1 1 0,-1-1 0,0 1 0,0-1 1,0 1-1,0 0 0,-1-1 0,1 1 0,0-1 0,0 1 0,0 0 0,0-1 0,0 1 0,0-1 0,-1 1 0,1 0 0,0-1 0,0 1 0,-1 0 0,1-1 0,0 1 0,0 0 0,-1-1 0,1 1 0,0 0 0,-1 0 0,1-1 0,0 1 0,-1 0 1,1 0-1,-1 0 0,1-1 0,0 1 0,-1 0 0,0 0 0,-33-6 132,33 6-122,-293-7 648,203 8-595,-326 17-63,342-14 0,74-4 0,1 0 0,0 0 0,-1 0 0,1 0 0,0 0 0,-1 0 0,1 0 0,0 0 0,-1 0 0,1 0 0,0 0 0,-1 0 0,1 0 0,0 0 0,-1 0 0,1 0 0,0 0 0,-1-1 0,1 1 0,0 0 0,-1 0 0,1-1 0,0 1 0,0 0 0,-1 0 0,1-1 0,0 1 0,0 0 0,0 0 0,-1-1 0,1 1 0,13-10 0,31-5 0,1 1 0,80-12 0,-71 15 0,453-78 0,-158 29 0,-314 52 0,-25 3 0,-13 2 0,-45 0 0,-1 1 0,-56 6 0,39-1 0,44-1 0,47-3 0,379-39 0,8-29 0,5-1 0,-308 55 0,-207 15 0,-214-11 0,-333-37 0,414 34 0,-255-6 0,122 37 0,-30 0 0,340-15 0,-60 10 0,36-2 0,11-3 0,-434 26 0,462-31 0,-1 2 0,0 1 0,-66 19 0,-13 3 0,-883 68 0,871-92 0,-255-28 0,302 14 0,-406-52 0,-7 29 0,-230 34 0,297 3 0,231 3 0,164-3 0,0 2 0,1 1 0,-60 19 0,74-19 0,0 0 0,-1-2 0,1-1 0,-34 2 0,-86-6 0,54-2 0,5 7 0,-158 28 0,36-3 0,105-17 0,-145 8 0,-372-22 0,-177 4 0,477 14 0,-254-1 0,383-31 0,-78-2 0,180 19 0,-91-13 0,-173-8 0,315 18 0,-1-1 0,-32-8 0,-45-3 0,-342 11 0,235 5 0,-1182-2 0,1343 3 0,-64 10 0,-20 2 0,41-5 0,-121 28 0,191-32 0,-47 11 0,40-8 0,0-2 0,-1-1 0,-38 1 0,-467-9 0,539 2 0,-5 0 0,1 0 0,0 1 0,0-1 0,-9 4 0,16-4 0,0 0 0,0 0 0,0 0 0,0 1 0,0-1 0,0 0 0,0 1 0,0-1 0,0 1 0,0-1 0,1 1 0,-1-1 0,0 1 0,0-1 0,0 1 0,1 0 0,-1 0 0,0-1 0,1 1 0,-1 0 0,1 0 0,-1 0 0,1 0 0,-1 0 0,1 0 0,0-1 0,-1 1 0,1 0 0,0 0 0,0 0 0,0 0 0,0 0 0,0 0 0,0 0 0,0 0 0,0 0 0,0 0 0,0 0 0,0 0 0,1 0 0,-1 0 0,1 2 0,3 5 0,0-1 0,1 1 0,0-1 0,1 0 0,-1 0 0,1 0 0,8 6 0,15 18 0,-8-2 0,-2 0 0,0 0 0,26 60 0,30 105 0,-24-58 0,-21-55 0,-4 1 0,16 88 0,8 19 0,11 51 0,-53-179 0,-3 1 0,-3 0 0,-6 69 0,1 0 0,2-71 0,-3 0 0,-3-1 0,-1 0 0,-4 0 0,-2-1 0,-35 92 0,36-111 0,2 0 0,-7 51 0,-1 4 0,-25 125 0,23-104 0,19-101 0,-1-1 0,-1 1 0,0-1 0,0 1 0,-1-2 0,-9 17 0,13-28 0,1-1 0,0 1 0,-1-1 0,1 1 0,-1-1 0,1 1 0,0-1 0,-1 1 0,1-1 0,-1 1 0,1-1 0,-1 0 0,0 1 0,1-1 0,-1 0 0,1 1 0,-1-1 0,0 0 0,1 0 0,-1 0 0,1 0 0,-1 1 0,0-1 0,1 0 0,-1 0 0,0 0 0,-1-1 0,-14-11 0,-9-33 0,24 42 0,-51-121 0,6-2 0,-38-164 0,63 194 0,-16-176 0,20-94 0,15 294 0,-5-435 0,9 455 0,1 38 0,2 15 0,6 23 0,38 165 0,-16-57 0,16 62 0,-8 2 0,29 397 0,-69-578 0,0-8 0,-1 1 0,1-1 0,-1 0 0,-1 1 0,1-1 0,-1 0 0,-1 1 0,-2 7 0,4-14 0,0-1 0,0 1 0,0-1 0,-1 0 0,1 1 0,0-1 0,-1 1 0,1-1 0,0 0 0,-1 1 0,1-1 0,0 0 0,-1 1 0,1-1 0,0 0 0,-1 0 0,1 0 0,-1 1 0,1-1 0,-1 0 0,1 0 0,-1 0 0,1 0 0,-1 0 0,1 0 0,0 0 0,-1 0 0,1 0 0,-1 0 0,1 0 0,-1 0 0,1 0 0,-1 0 0,1 0 0,-1 0 0,1 0 0,-1-1 0,1 1 0,0 0 0,-1 0 0,1-1 0,-1 1 0,1 0 0,0 0 0,-1-1 0,1 0 0,-20-20 0,18 19 0,-28-38-170,2-1-1,2-2 0,2 0 1,2-2-1,2 0 0,1-2 1,-22-94-1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340475" cy="4127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286750" y="0"/>
            <a:ext cx="6340475" cy="412750"/>
          </a:xfrm>
          <a:prstGeom prst="rect">
            <a:avLst/>
          </a:prstGeom>
        </p:spPr>
        <p:txBody>
          <a:bodyPr vert="horz" lIns="91440" tIns="45720" rIns="91440" bIns="45720" rtlCol="0"/>
          <a:lstStyle>
            <a:lvl1pPr algn="r">
              <a:defRPr sz="1200"/>
            </a:lvl1pPr>
          </a:lstStyle>
          <a:p>
            <a:fld id="{F7520CA8-69F7-4E24-A724-41D5B2E5E43D}" type="datetimeFigureOut">
              <a:rPr lang="en-US" smtClean="0"/>
              <a:t>7/4/2024</a:t>
            </a:fld>
            <a:endParaRPr lang="en-US"/>
          </a:p>
        </p:txBody>
      </p:sp>
      <p:sp>
        <p:nvSpPr>
          <p:cNvPr id="4" name="Slide Image Placeholder 3"/>
          <p:cNvSpPr>
            <a:spLocks noGrp="1" noRot="1" noChangeAspect="1"/>
          </p:cNvSpPr>
          <p:nvPr>
            <p:ph type="sldImg" idx="2"/>
          </p:nvPr>
        </p:nvSpPr>
        <p:spPr>
          <a:xfrm>
            <a:off x="4845050" y="1028700"/>
            <a:ext cx="4940300" cy="2778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463675" y="3960813"/>
            <a:ext cx="11703050" cy="32400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816850"/>
            <a:ext cx="6340475" cy="4127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286750" y="7816850"/>
            <a:ext cx="6340475" cy="412750"/>
          </a:xfrm>
          <a:prstGeom prst="rect">
            <a:avLst/>
          </a:prstGeom>
        </p:spPr>
        <p:txBody>
          <a:bodyPr vert="horz" lIns="91440" tIns="45720" rIns="91440" bIns="45720" rtlCol="0" anchor="b"/>
          <a:lstStyle>
            <a:lvl1pPr algn="r">
              <a:defRPr sz="1200"/>
            </a:lvl1pPr>
          </a:lstStyle>
          <a:p>
            <a:fld id="{288F9343-D1CF-4232-BA3C-B97017179D54}" type="slidenum">
              <a:rPr lang="en-US" smtClean="0"/>
              <a:t>‹#›</a:t>
            </a:fld>
            <a:endParaRPr lang="en-US"/>
          </a:p>
        </p:txBody>
      </p:sp>
    </p:spTree>
    <p:extLst>
      <p:ext uri="{BB962C8B-B14F-4D97-AF65-F5344CB8AC3E}">
        <p14:creationId xmlns:p14="http://schemas.microsoft.com/office/powerpoint/2010/main" val="3160037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433184" y="2260663"/>
            <a:ext cx="5441315" cy="2112010"/>
          </a:xfrm>
          <a:prstGeom prst="rect">
            <a:avLst/>
          </a:prstGeom>
        </p:spPr>
        <p:txBody>
          <a:bodyPr wrap="square" lIns="0" tIns="0" rIns="0" bIns="0">
            <a:spAutoFit/>
          </a:bodyPr>
          <a:lstStyle>
            <a:lvl1pPr>
              <a:defRPr sz="4850" b="0" i="0">
                <a:solidFill>
                  <a:srgbClr val="B27FFF"/>
                </a:solidFill>
                <a:latin typeface="Malgun Gothic Semilight"/>
                <a:cs typeface="Malgun Gothic Semilight"/>
              </a:defRPr>
            </a:lvl1pPr>
          </a:lstStyle>
          <a:p>
            <a:endParaRPr/>
          </a:p>
        </p:txBody>
      </p:sp>
      <p:sp>
        <p:nvSpPr>
          <p:cNvPr id="3" name="Holder 3"/>
          <p:cNvSpPr>
            <a:spLocks noGrp="1"/>
          </p:cNvSpPr>
          <p:nvPr>
            <p:ph type="subTitle" idx="4"/>
          </p:nvPr>
        </p:nvSpPr>
        <p:spPr>
          <a:xfrm>
            <a:off x="6433184" y="4764975"/>
            <a:ext cx="6562090" cy="1208404"/>
          </a:xfrm>
          <a:prstGeom prst="rect">
            <a:avLst/>
          </a:prstGeom>
        </p:spPr>
        <p:txBody>
          <a:bodyPr wrap="square" lIns="0" tIns="0" rIns="0" bIns="0">
            <a:spAutoFit/>
          </a:bodyPr>
          <a:lstStyle>
            <a:lvl1pPr>
              <a:defRPr sz="1950" b="0" i="0">
                <a:solidFill>
                  <a:srgbClr val="E0D6DE"/>
                </a:solidFill>
                <a:latin typeface="Malgun Gothic Semilight"/>
                <a:cs typeface="Malgun Gothic Semiligh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0" i="0">
                <a:solidFill>
                  <a:srgbClr val="B27FFF"/>
                </a:solidFill>
                <a:latin typeface="Malgun Gothic Semilight"/>
                <a:cs typeface="Malgun Gothic Semilight"/>
              </a:defRPr>
            </a:lvl1pPr>
          </a:lstStyle>
          <a:p>
            <a:endParaRPr/>
          </a:p>
        </p:txBody>
      </p:sp>
      <p:sp>
        <p:nvSpPr>
          <p:cNvPr id="3" name="Holder 3"/>
          <p:cNvSpPr>
            <a:spLocks noGrp="1"/>
          </p:cNvSpPr>
          <p:nvPr>
            <p:ph type="body" idx="1"/>
          </p:nvPr>
        </p:nvSpPr>
        <p:spPr/>
        <p:txBody>
          <a:bodyPr lIns="0" tIns="0" rIns="0" bIns="0"/>
          <a:lstStyle>
            <a:lvl1pPr>
              <a:defRPr sz="1950" b="0" i="0">
                <a:solidFill>
                  <a:srgbClr val="E0D6DE"/>
                </a:solidFill>
                <a:latin typeface="Malgun Gothic Semilight"/>
                <a:cs typeface="Malgun Gothic Semiligh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0" i="0">
                <a:solidFill>
                  <a:srgbClr val="B27FFF"/>
                </a:solidFill>
                <a:latin typeface="Malgun Gothic Semilight"/>
                <a:cs typeface="Malgun Gothic Semilight"/>
              </a:defRPr>
            </a:lvl1pPr>
          </a:lstStyle>
          <a:p>
            <a:endParaRPr/>
          </a:p>
        </p:txBody>
      </p:sp>
      <p:sp>
        <p:nvSpPr>
          <p:cNvPr id="3" name="Holder 3"/>
          <p:cNvSpPr>
            <a:spLocks noGrp="1"/>
          </p:cNvSpPr>
          <p:nvPr>
            <p:ph sz="half" idx="2"/>
          </p:nvPr>
        </p:nvSpPr>
        <p:spPr>
          <a:xfrm>
            <a:off x="731520" y="1892808"/>
            <a:ext cx="6364224" cy="543153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534656" y="1892808"/>
            <a:ext cx="6364224" cy="543153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0" i="0">
                <a:solidFill>
                  <a:srgbClr val="B27FFF"/>
                </a:solidFill>
                <a:latin typeface="Malgun Gothic Semilight"/>
                <a:cs typeface="Malgun Gothic Semi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7/4/2024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4630400" cy="8229600"/>
          </a:xfrm>
          <a:custGeom>
            <a:avLst/>
            <a:gdLst/>
            <a:ahLst/>
            <a:cxnLst/>
            <a:rect l="l" t="t" r="r" b="b"/>
            <a:pathLst>
              <a:path w="14630400" h="8229600">
                <a:moveTo>
                  <a:pt x="14630400" y="0"/>
                </a:moveTo>
                <a:lnTo>
                  <a:pt x="0" y="0"/>
                </a:lnTo>
                <a:lnTo>
                  <a:pt x="0" y="8229600"/>
                </a:lnTo>
                <a:lnTo>
                  <a:pt x="14630400" y="8229600"/>
                </a:lnTo>
                <a:lnTo>
                  <a:pt x="14630400" y="0"/>
                </a:lnTo>
                <a:close/>
              </a:path>
            </a:pathLst>
          </a:custGeom>
          <a:solidFill>
            <a:srgbClr val="00000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7/4/2024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3704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4630400" cy="8229600"/>
          </a:xfrm>
          <a:custGeom>
            <a:avLst/>
            <a:gdLst/>
            <a:ahLst/>
            <a:cxnLst/>
            <a:rect l="l" t="t" r="r" b="b"/>
            <a:pathLst>
              <a:path w="14630400" h="8229600">
                <a:moveTo>
                  <a:pt x="14630400" y="0"/>
                </a:moveTo>
                <a:lnTo>
                  <a:pt x="0" y="0"/>
                </a:lnTo>
                <a:lnTo>
                  <a:pt x="0" y="8229600"/>
                </a:lnTo>
                <a:lnTo>
                  <a:pt x="14630400" y="8229600"/>
                </a:lnTo>
                <a:lnTo>
                  <a:pt x="14630400" y="0"/>
                </a:lnTo>
                <a:close/>
              </a:path>
            </a:pathLst>
          </a:custGeom>
          <a:solidFill>
            <a:srgbClr val="07070C"/>
          </a:solidFill>
        </p:spPr>
        <p:txBody>
          <a:bodyPr wrap="square" lIns="0" tIns="0" rIns="0" bIns="0" rtlCol="0"/>
          <a:lstStyle/>
          <a:p>
            <a:endParaRPr/>
          </a:p>
        </p:txBody>
      </p:sp>
      <p:sp>
        <p:nvSpPr>
          <p:cNvPr id="2" name="Holder 2"/>
          <p:cNvSpPr>
            <a:spLocks noGrp="1"/>
          </p:cNvSpPr>
          <p:nvPr>
            <p:ph type="title"/>
          </p:nvPr>
        </p:nvSpPr>
        <p:spPr>
          <a:xfrm>
            <a:off x="354012" y="852805"/>
            <a:ext cx="8188959" cy="769619"/>
          </a:xfrm>
          <a:prstGeom prst="rect">
            <a:avLst/>
          </a:prstGeom>
        </p:spPr>
        <p:txBody>
          <a:bodyPr wrap="square" lIns="0" tIns="0" rIns="0" bIns="0">
            <a:spAutoFit/>
          </a:bodyPr>
          <a:lstStyle>
            <a:lvl1pPr>
              <a:defRPr sz="4850" b="0" i="0">
                <a:solidFill>
                  <a:srgbClr val="B27FFF"/>
                </a:solidFill>
                <a:latin typeface="Malgun Gothic Semilight"/>
                <a:cs typeface="Malgun Gothic Semilight"/>
              </a:defRPr>
            </a:lvl1pPr>
          </a:lstStyle>
          <a:p>
            <a:endParaRPr/>
          </a:p>
        </p:txBody>
      </p:sp>
      <p:sp>
        <p:nvSpPr>
          <p:cNvPr id="3" name="Holder 3"/>
          <p:cNvSpPr>
            <a:spLocks noGrp="1"/>
          </p:cNvSpPr>
          <p:nvPr>
            <p:ph type="body" idx="1"/>
          </p:nvPr>
        </p:nvSpPr>
        <p:spPr>
          <a:xfrm>
            <a:off x="943292" y="2800160"/>
            <a:ext cx="12553950" cy="3901440"/>
          </a:xfrm>
          <a:prstGeom prst="rect">
            <a:avLst/>
          </a:prstGeom>
        </p:spPr>
        <p:txBody>
          <a:bodyPr wrap="square" lIns="0" tIns="0" rIns="0" bIns="0">
            <a:spAutoFit/>
          </a:bodyPr>
          <a:lstStyle>
            <a:lvl1pPr>
              <a:defRPr sz="1950" b="0" i="0">
                <a:solidFill>
                  <a:srgbClr val="E0D6DE"/>
                </a:solidFill>
                <a:latin typeface="Malgun Gothic Semilight"/>
                <a:cs typeface="Malgun Gothic Semilight"/>
              </a:defRPr>
            </a:lvl1pPr>
          </a:lstStyle>
          <a:p>
            <a:endParaRPr/>
          </a:p>
        </p:txBody>
      </p:sp>
      <p:sp>
        <p:nvSpPr>
          <p:cNvPr id="4" name="Holder 4"/>
          <p:cNvSpPr>
            <a:spLocks noGrp="1"/>
          </p:cNvSpPr>
          <p:nvPr>
            <p:ph type="ftr" sz="quarter" idx="5"/>
          </p:nvPr>
        </p:nvSpPr>
        <p:spPr>
          <a:xfrm>
            <a:off x="4974336" y="7653528"/>
            <a:ext cx="4681728" cy="4114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1520" y="7653528"/>
            <a:ext cx="3364992" cy="41148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7/4/2024</a:t>
            </a:fld>
            <a:endParaRPr lang="en-US"/>
          </a:p>
        </p:txBody>
      </p:sp>
      <p:sp>
        <p:nvSpPr>
          <p:cNvPr id="6" name="Holder 6"/>
          <p:cNvSpPr>
            <a:spLocks noGrp="1"/>
          </p:cNvSpPr>
          <p:nvPr>
            <p:ph type="sldNum" sz="quarter" idx="7"/>
          </p:nvPr>
        </p:nvSpPr>
        <p:spPr>
          <a:xfrm>
            <a:off x="10533888" y="7653528"/>
            <a:ext cx="3364992" cy="41148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178933"/>
      </p:ext>
    </p:extLst>
  </p:cSld>
  <p:clrMap bg1="lt1" tx1="dk1" bg2="lt2" tx2="dk2" accent1="accent1" accent2="accent2" accent3="accent3" accent4="accent4" accent5="accent5" accent6="accent6" hlink="hlink" folHlink="folHlink"/>
  <p:sldLayoutIdLst>
    <p:sldLayoutId id="2147483667"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hyperlink" Target="https://gamma.app/" TargetMode="Externa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hyperlink" Target="https://gamma.app/"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6057900" cy="8229599"/>
          </a:xfrm>
          <a:prstGeom prst="rect">
            <a:avLst/>
          </a:prstGeom>
        </p:spPr>
      </p:pic>
      <p:sp>
        <p:nvSpPr>
          <p:cNvPr id="3" name="object 3"/>
          <p:cNvSpPr/>
          <p:nvPr/>
        </p:nvSpPr>
        <p:spPr>
          <a:xfrm>
            <a:off x="7320026" y="3700526"/>
            <a:ext cx="6057900" cy="1066800"/>
          </a:xfrm>
          <a:custGeom>
            <a:avLst/>
            <a:gdLst/>
            <a:ahLst/>
            <a:cxnLst/>
            <a:rect l="l" t="t" r="r" b="b"/>
            <a:pathLst>
              <a:path w="6057900" h="1066800">
                <a:moveTo>
                  <a:pt x="0" y="1066800"/>
                </a:moveTo>
                <a:lnTo>
                  <a:pt x="6057900" y="1066800"/>
                </a:lnTo>
                <a:lnTo>
                  <a:pt x="6057900" y="0"/>
                </a:lnTo>
                <a:lnTo>
                  <a:pt x="0" y="0"/>
                </a:lnTo>
                <a:lnTo>
                  <a:pt x="0" y="1066800"/>
                </a:lnTo>
                <a:close/>
              </a:path>
            </a:pathLst>
          </a:custGeom>
          <a:ln w="9525">
            <a:solidFill>
              <a:srgbClr val="162C51"/>
            </a:solidFill>
          </a:ln>
        </p:spPr>
        <p:txBody>
          <a:bodyPr wrap="square" lIns="0" tIns="0" rIns="0" bIns="0" rtlCol="0"/>
          <a:lstStyle/>
          <a:p>
            <a:endParaRPr/>
          </a:p>
        </p:txBody>
      </p:sp>
      <p:sp>
        <p:nvSpPr>
          <p:cNvPr id="4" name="object 4"/>
          <p:cNvSpPr txBox="1"/>
          <p:nvPr/>
        </p:nvSpPr>
        <p:spPr>
          <a:xfrm>
            <a:off x="6152187" y="1032208"/>
            <a:ext cx="8305800" cy="2638671"/>
          </a:xfrm>
          <a:prstGeom prst="rect">
            <a:avLst/>
          </a:prstGeom>
        </p:spPr>
        <p:txBody>
          <a:bodyPr vert="horz" wrap="square" lIns="0" tIns="39370" rIns="0" bIns="0" rtlCol="0">
            <a:spAutoFit/>
          </a:bodyPr>
          <a:lstStyle/>
          <a:p>
            <a:pPr marL="12700" marR="5080">
              <a:lnSpc>
                <a:spcPct val="150000"/>
              </a:lnSpc>
              <a:spcBef>
                <a:spcPts val="310"/>
              </a:spcBef>
            </a:pPr>
            <a:r>
              <a:rPr sz="6000" dirty="0">
                <a:solidFill>
                  <a:srgbClr val="B27FFF"/>
                </a:solidFill>
                <a:latin typeface="Arial MT"/>
              </a:rPr>
              <a:t>Handwritten</a:t>
            </a:r>
            <a:r>
              <a:rPr lang="en-US" sz="6000" dirty="0">
                <a:solidFill>
                  <a:srgbClr val="B27FFF"/>
                </a:solidFill>
                <a:latin typeface="Arial MT"/>
              </a:rPr>
              <a:t> </a:t>
            </a:r>
            <a:r>
              <a:rPr sz="6000" dirty="0">
                <a:solidFill>
                  <a:srgbClr val="B27FFF"/>
                </a:solidFill>
                <a:latin typeface="Arial MT"/>
              </a:rPr>
              <a:t>Character Recognition</a:t>
            </a:r>
          </a:p>
        </p:txBody>
      </p:sp>
      <p:sp>
        <p:nvSpPr>
          <p:cNvPr id="5" name="object 5"/>
          <p:cNvSpPr/>
          <p:nvPr/>
        </p:nvSpPr>
        <p:spPr>
          <a:xfrm>
            <a:off x="11730100" y="233426"/>
            <a:ext cx="2900680" cy="1066800"/>
          </a:xfrm>
          <a:custGeom>
            <a:avLst/>
            <a:gdLst/>
            <a:ahLst/>
            <a:cxnLst/>
            <a:rect l="l" t="t" r="r" b="b"/>
            <a:pathLst>
              <a:path w="2900680" h="1066800">
                <a:moveTo>
                  <a:pt x="0" y="1066799"/>
                </a:moveTo>
                <a:lnTo>
                  <a:pt x="2900298" y="1066799"/>
                </a:lnTo>
              </a:path>
              <a:path w="2900680" h="1066800">
                <a:moveTo>
                  <a:pt x="2900298" y="0"/>
                </a:moveTo>
                <a:lnTo>
                  <a:pt x="0" y="0"/>
                </a:lnTo>
                <a:lnTo>
                  <a:pt x="0" y="1066799"/>
                </a:lnTo>
              </a:path>
            </a:pathLst>
          </a:custGeom>
          <a:ln w="9525">
            <a:solidFill>
              <a:srgbClr val="162C51"/>
            </a:solidFill>
          </a:ln>
        </p:spPr>
        <p:txBody>
          <a:bodyPr wrap="square" lIns="0" tIns="0" rIns="0" bIns="0" rtlCol="0"/>
          <a:lstStyle/>
          <a:p>
            <a:endParaRPr/>
          </a:p>
        </p:txBody>
      </p:sp>
      <p:sp>
        <p:nvSpPr>
          <p:cNvPr id="6" name="object 6"/>
          <p:cNvSpPr txBox="1"/>
          <p:nvPr/>
        </p:nvSpPr>
        <p:spPr>
          <a:xfrm>
            <a:off x="11812651" y="547941"/>
            <a:ext cx="2014855" cy="39179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FFFF"/>
                </a:solidFill>
                <a:latin typeface="Ebrima"/>
                <a:cs typeface="Ebrima"/>
              </a:rPr>
              <a:t>DL</a:t>
            </a:r>
            <a:r>
              <a:rPr sz="2400" spc="35" dirty="0">
                <a:solidFill>
                  <a:srgbClr val="FFFFFF"/>
                </a:solidFill>
                <a:latin typeface="Times New Roman"/>
                <a:cs typeface="Times New Roman"/>
              </a:rPr>
              <a:t> </a:t>
            </a:r>
            <a:r>
              <a:rPr sz="2400" dirty="0">
                <a:solidFill>
                  <a:srgbClr val="FFFFFF"/>
                </a:solidFill>
                <a:latin typeface="Ebrima"/>
                <a:cs typeface="Ebrima"/>
              </a:rPr>
              <a:t>TEAM</a:t>
            </a:r>
            <a:r>
              <a:rPr sz="2400" spc="-10" dirty="0">
                <a:solidFill>
                  <a:srgbClr val="FFFFFF"/>
                </a:solidFill>
                <a:latin typeface="Times New Roman"/>
                <a:cs typeface="Times New Roman"/>
              </a:rPr>
              <a:t> </a:t>
            </a:r>
            <a:r>
              <a:rPr sz="2400" spc="-20" dirty="0">
                <a:solidFill>
                  <a:srgbClr val="FFFFFF"/>
                </a:solidFill>
                <a:latin typeface="Ebrima"/>
                <a:cs typeface="Ebrima"/>
              </a:rPr>
              <a:t>BETA</a:t>
            </a:r>
            <a:endParaRPr sz="2400">
              <a:latin typeface="Ebrima"/>
              <a:cs typeface="Ebrima"/>
            </a:endParaRPr>
          </a:p>
        </p:txBody>
      </p:sp>
      <p:sp>
        <p:nvSpPr>
          <p:cNvPr id="7" name="object 7"/>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6D01A62D-06D6-E899-800D-77F87471F37F}"/>
                  </a:ext>
                </a:extLst>
              </p14:cNvPr>
              <p14:cNvContentPartPr/>
              <p14:nvPr/>
            </p14:nvContentPartPr>
            <p14:xfrm>
              <a:off x="7244257" y="3484504"/>
              <a:ext cx="6768000" cy="2302200"/>
            </p14:xfrm>
          </p:contentPart>
        </mc:Choice>
        <mc:Fallback>
          <p:pic>
            <p:nvPicPr>
              <p:cNvPr id="9" name="Ink 8">
                <a:extLst>
                  <a:ext uri="{FF2B5EF4-FFF2-40B4-BE49-F238E27FC236}">
                    <a16:creationId xmlns:a16="http://schemas.microsoft.com/office/drawing/2014/main" id="{6D01A62D-06D6-E899-800D-77F87471F37F}"/>
                  </a:ext>
                </a:extLst>
              </p:cNvPr>
              <p:cNvPicPr/>
              <p:nvPr/>
            </p:nvPicPr>
            <p:blipFill>
              <a:blip r:embed="rId4"/>
              <a:stretch>
                <a:fillRect/>
              </a:stretch>
            </p:blipFill>
            <p:spPr>
              <a:xfrm>
                <a:off x="7181257" y="3421864"/>
                <a:ext cx="6893640" cy="242784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4630400" cy="8229600"/>
            <a:chOff x="0" y="0"/>
            <a:chExt cx="14630400" cy="8229600"/>
          </a:xfrm>
        </p:grpSpPr>
        <p:sp>
          <p:nvSpPr>
            <p:cNvPr id="3" name="object 3"/>
            <p:cNvSpPr/>
            <p:nvPr/>
          </p:nvSpPr>
          <p:spPr>
            <a:xfrm>
              <a:off x="0" y="7753349"/>
              <a:ext cx="14630400" cy="476250"/>
            </a:xfrm>
            <a:custGeom>
              <a:avLst/>
              <a:gdLst/>
              <a:ahLst/>
              <a:cxnLst/>
              <a:rect l="l" t="t" r="r" b="b"/>
              <a:pathLst>
                <a:path w="14630400" h="476250">
                  <a:moveTo>
                    <a:pt x="0" y="476249"/>
                  </a:moveTo>
                  <a:lnTo>
                    <a:pt x="14630400" y="476249"/>
                  </a:lnTo>
                  <a:lnTo>
                    <a:pt x="14630400" y="0"/>
                  </a:lnTo>
                  <a:lnTo>
                    <a:pt x="0" y="0"/>
                  </a:lnTo>
                  <a:lnTo>
                    <a:pt x="0" y="476249"/>
                  </a:lnTo>
                  <a:close/>
                </a:path>
              </a:pathLst>
            </a:custGeom>
            <a:solidFill>
              <a:srgbClr val="000000"/>
            </a:solidFill>
          </p:spPr>
          <p:txBody>
            <a:bodyPr wrap="square" lIns="0" tIns="0" rIns="0" bIns="0" rtlCol="0"/>
            <a:lstStyle/>
            <a:p>
              <a:endParaRPr/>
            </a:p>
          </p:txBody>
        </p:sp>
        <p:sp>
          <p:nvSpPr>
            <p:cNvPr id="4" name="object 4"/>
            <p:cNvSpPr/>
            <p:nvPr/>
          </p:nvSpPr>
          <p:spPr>
            <a:xfrm>
              <a:off x="0" y="0"/>
              <a:ext cx="14630400" cy="7753350"/>
            </a:xfrm>
            <a:custGeom>
              <a:avLst/>
              <a:gdLst/>
              <a:ahLst/>
              <a:cxnLst/>
              <a:rect l="l" t="t" r="r" b="b"/>
              <a:pathLst>
                <a:path w="14630400" h="7753350">
                  <a:moveTo>
                    <a:pt x="0" y="7753349"/>
                  </a:moveTo>
                  <a:lnTo>
                    <a:pt x="14630399" y="7753349"/>
                  </a:lnTo>
                  <a:lnTo>
                    <a:pt x="14630399" y="0"/>
                  </a:lnTo>
                  <a:lnTo>
                    <a:pt x="0" y="0"/>
                  </a:lnTo>
                  <a:lnTo>
                    <a:pt x="0" y="7753349"/>
                  </a:lnTo>
                  <a:close/>
                </a:path>
              </a:pathLst>
            </a:custGeom>
            <a:solidFill>
              <a:srgbClr val="07070C"/>
            </a:solidFill>
          </p:spPr>
          <p:txBody>
            <a:bodyPr wrap="square" lIns="0" tIns="0" rIns="0" bIns="0" rtlCol="0"/>
            <a:lstStyle/>
            <a:p>
              <a:endParaRPr/>
            </a:p>
          </p:txBody>
        </p:sp>
      </p:grpSp>
      <p:sp>
        <p:nvSpPr>
          <p:cNvPr id="5" name="object 5"/>
          <p:cNvSpPr txBox="1">
            <a:spLocks noGrp="1"/>
          </p:cNvSpPr>
          <p:nvPr>
            <p:ph type="title"/>
          </p:nvPr>
        </p:nvSpPr>
        <p:spPr>
          <a:xfrm>
            <a:off x="943292" y="1540446"/>
            <a:ext cx="5115560" cy="769620"/>
          </a:xfrm>
          <a:prstGeom prst="rect">
            <a:avLst/>
          </a:prstGeom>
        </p:spPr>
        <p:txBody>
          <a:bodyPr vert="horz" wrap="square" lIns="0" tIns="16510" rIns="0" bIns="0" rtlCol="0">
            <a:spAutoFit/>
          </a:bodyPr>
          <a:lstStyle/>
          <a:p>
            <a:pPr marL="12700">
              <a:lnSpc>
                <a:spcPct val="100000"/>
              </a:lnSpc>
              <a:spcBef>
                <a:spcPts val="130"/>
              </a:spcBef>
            </a:pPr>
            <a:r>
              <a:rPr dirty="0">
                <a:latin typeface="Arial MT"/>
                <a:cs typeface="Arial MT"/>
              </a:rPr>
              <a:t>Feature</a:t>
            </a:r>
            <a:r>
              <a:rPr spc="20" dirty="0">
                <a:latin typeface="Times New Roman"/>
                <a:cs typeface="Times New Roman"/>
              </a:rPr>
              <a:t> </a:t>
            </a:r>
            <a:r>
              <a:rPr spc="-760" dirty="0">
                <a:latin typeface="Arial MT"/>
                <a:cs typeface="Arial MT"/>
              </a:rPr>
              <a:t>E</a:t>
            </a:r>
            <a:r>
              <a:rPr spc="-240" dirty="0">
                <a:latin typeface="Arial MT"/>
                <a:cs typeface="Arial MT"/>
              </a:rPr>
              <a:t>x</a:t>
            </a:r>
            <a:r>
              <a:rPr spc="25" dirty="0">
                <a:latin typeface="Arial MT"/>
                <a:cs typeface="Arial MT"/>
              </a:rPr>
              <a:t>t</a:t>
            </a:r>
            <a:r>
              <a:rPr spc="35" dirty="0">
                <a:latin typeface="Arial MT"/>
                <a:cs typeface="Arial MT"/>
              </a:rPr>
              <a:t>r</a:t>
            </a:r>
            <a:r>
              <a:rPr spc="25" dirty="0">
                <a:latin typeface="Arial MT"/>
                <a:cs typeface="Arial MT"/>
              </a:rPr>
              <a:t>a</a:t>
            </a:r>
            <a:r>
              <a:rPr spc="40" dirty="0">
                <a:latin typeface="Arial MT"/>
                <a:cs typeface="Arial MT"/>
              </a:rPr>
              <a:t>c</a:t>
            </a:r>
            <a:r>
              <a:rPr spc="20" dirty="0">
                <a:latin typeface="Arial MT"/>
                <a:cs typeface="Arial MT"/>
              </a:rPr>
              <a:t>t</a:t>
            </a:r>
            <a:r>
              <a:rPr spc="-10" dirty="0">
                <a:latin typeface="Arial MT"/>
                <a:cs typeface="Arial MT"/>
              </a:rPr>
              <a:t>i</a:t>
            </a:r>
            <a:r>
              <a:rPr spc="20" dirty="0">
                <a:latin typeface="Arial MT"/>
                <a:cs typeface="Arial MT"/>
              </a:rPr>
              <a:t>o</a:t>
            </a:r>
            <a:r>
              <a:rPr spc="-5" dirty="0">
                <a:latin typeface="Arial MT"/>
                <a:cs typeface="Arial MT"/>
              </a:rPr>
              <a:t>n</a:t>
            </a:r>
            <a:r>
              <a:rPr spc="25" dirty="0">
                <a:latin typeface="Arial MT"/>
                <a:cs typeface="Arial MT"/>
              </a:rPr>
              <a:t>:</a:t>
            </a:r>
          </a:p>
        </p:txBody>
      </p:sp>
      <p:sp>
        <p:nvSpPr>
          <p:cNvPr id="6" name="object 6"/>
          <p:cNvSpPr txBox="1"/>
          <p:nvPr/>
        </p:nvSpPr>
        <p:spPr>
          <a:xfrm>
            <a:off x="1400798" y="2562923"/>
            <a:ext cx="10995660" cy="922019"/>
          </a:xfrm>
          <a:prstGeom prst="rect">
            <a:avLst/>
          </a:prstGeom>
        </p:spPr>
        <p:txBody>
          <a:bodyPr vert="horz" wrap="square" lIns="0" tIns="163830" rIns="0" bIns="0" rtlCol="0">
            <a:spAutoFit/>
          </a:bodyPr>
          <a:lstStyle/>
          <a:p>
            <a:pPr marL="355600" indent="-342900">
              <a:lnSpc>
                <a:spcPct val="100000"/>
              </a:lnSpc>
              <a:spcBef>
                <a:spcPts val="1290"/>
              </a:spcBef>
              <a:buFont typeface="Arial MT"/>
              <a:buChar char="•"/>
              <a:tabLst>
                <a:tab pos="355600" algn="l"/>
              </a:tabLst>
            </a:pPr>
            <a:r>
              <a:rPr sz="1950" dirty="0">
                <a:solidFill>
                  <a:srgbClr val="E0D6DE"/>
                </a:solidFill>
                <a:latin typeface="Malgun Gothic Semilight"/>
                <a:cs typeface="Malgun Gothic Semilight"/>
              </a:rPr>
              <a:t>The</a:t>
            </a:r>
            <a:r>
              <a:rPr sz="1950" spc="100" dirty="0">
                <a:solidFill>
                  <a:srgbClr val="E0D6DE"/>
                </a:solidFill>
                <a:latin typeface="Times New Roman"/>
                <a:cs typeface="Times New Roman"/>
              </a:rPr>
              <a:t> </a:t>
            </a:r>
            <a:r>
              <a:rPr sz="1950" dirty="0">
                <a:solidFill>
                  <a:srgbClr val="E0D6DE"/>
                </a:solidFill>
                <a:latin typeface="Malgun Gothic Semilight"/>
                <a:cs typeface="Malgun Gothic Semilight"/>
              </a:rPr>
              <a:t>process</a:t>
            </a:r>
            <a:r>
              <a:rPr sz="1950" spc="100" dirty="0">
                <a:solidFill>
                  <a:srgbClr val="E0D6DE"/>
                </a:solidFill>
                <a:latin typeface="Times New Roman"/>
                <a:cs typeface="Times New Roman"/>
              </a:rPr>
              <a:t> </a:t>
            </a:r>
            <a:r>
              <a:rPr sz="1950" dirty="0">
                <a:solidFill>
                  <a:srgbClr val="E0D6DE"/>
                </a:solidFill>
                <a:latin typeface="Malgun Gothic Semilight"/>
                <a:cs typeface="Malgun Gothic Semilight"/>
              </a:rPr>
              <a:t>of</a:t>
            </a:r>
            <a:r>
              <a:rPr sz="1950" spc="35" dirty="0">
                <a:solidFill>
                  <a:srgbClr val="E0D6DE"/>
                </a:solidFill>
                <a:latin typeface="Times New Roman"/>
                <a:cs typeface="Times New Roman"/>
              </a:rPr>
              <a:t> </a:t>
            </a:r>
            <a:r>
              <a:rPr sz="1950" spc="-10" dirty="0">
                <a:solidFill>
                  <a:srgbClr val="E0D6DE"/>
                </a:solidFill>
                <a:latin typeface="Malgun Gothic Semilight"/>
                <a:cs typeface="Malgun Gothic Semilight"/>
              </a:rPr>
              <a:t>transforming</a:t>
            </a:r>
            <a:r>
              <a:rPr sz="1950" spc="-10" dirty="0">
                <a:solidFill>
                  <a:srgbClr val="E0D6DE"/>
                </a:solidFill>
                <a:latin typeface="Times New Roman"/>
                <a:cs typeface="Times New Roman"/>
              </a:rPr>
              <a:t> </a:t>
            </a:r>
            <a:r>
              <a:rPr sz="1950" dirty="0">
                <a:solidFill>
                  <a:srgbClr val="E0D6DE"/>
                </a:solidFill>
                <a:latin typeface="Malgun Gothic Semilight"/>
                <a:cs typeface="Malgun Gothic Semilight"/>
              </a:rPr>
              <a:t>raw</a:t>
            </a:r>
            <a:r>
              <a:rPr sz="1950" spc="50" dirty="0">
                <a:solidFill>
                  <a:srgbClr val="E0D6DE"/>
                </a:solidFill>
                <a:latin typeface="Times New Roman"/>
                <a:cs typeface="Times New Roman"/>
              </a:rPr>
              <a:t> </a:t>
            </a:r>
            <a:r>
              <a:rPr sz="1950" dirty="0">
                <a:solidFill>
                  <a:srgbClr val="E0D6DE"/>
                </a:solidFill>
                <a:latin typeface="Malgun Gothic Semilight"/>
                <a:cs typeface="Malgun Gothic Semilight"/>
              </a:rPr>
              <a:t>data</a:t>
            </a:r>
            <a:r>
              <a:rPr sz="1950" spc="60" dirty="0">
                <a:solidFill>
                  <a:srgbClr val="E0D6DE"/>
                </a:solidFill>
                <a:latin typeface="Times New Roman"/>
                <a:cs typeface="Times New Roman"/>
              </a:rPr>
              <a:t> </a:t>
            </a:r>
            <a:r>
              <a:rPr sz="1950" spc="-10" dirty="0">
                <a:solidFill>
                  <a:srgbClr val="E0D6DE"/>
                </a:solidFill>
                <a:latin typeface="Malgun Gothic Semilight"/>
                <a:cs typeface="Malgun Gothic Semilight"/>
              </a:rPr>
              <a:t>into</a:t>
            </a:r>
            <a:r>
              <a:rPr sz="1950" spc="-5" dirty="0">
                <a:solidFill>
                  <a:srgbClr val="E0D6DE"/>
                </a:solidFill>
                <a:latin typeface="Times New Roman"/>
                <a:cs typeface="Times New Roman"/>
              </a:rPr>
              <a:t> </a:t>
            </a:r>
            <a:r>
              <a:rPr sz="1950" dirty="0">
                <a:solidFill>
                  <a:srgbClr val="E0D6DE"/>
                </a:solidFill>
                <a:latin typeface="Malgun Gothic Semilight"/>
                <a:cs typeface="Malgun Gothic Semilight"/>
              </a:rPr>
              <a:t>a</a:t>
            </a:r>
            <a:r>
              <a:rPr sz="1950" spc="60" dirty="0">
                <a:solidFill>
                  <a:srgbClr val="E0D6DE"/>
                </a:solidFill>
                <a:latin typeface="Times New Roman"/>
                <a:cs typeface="Times New Roman"/>
              </a:rPr>
              <a:t> </a:t>
            </a:r>
            <a:r>
              <a:rPr sz="1950" spc="55" dirty="0">
                <a:solidFill>
                  <a:srgbClr val="E0D6DE"/>
                </a:solidFill>
                <a:latin typeface="Malgun Gothic Semilight"/>
                <a:cs typeface="Malgun Gothic Semilight"/>
              </a:rPr>
              <a:t>set</a:t>
            </a:r>
            <a:r>
              <a:rPr sz="1950" spc="-15" dirty="0">
                <a:solidFill>
                  <a:srgbClr val="E0D6DE"/>
                </a:solidFill>
                <a:latin typeface="Times New Roman"/>
                <a:cs typeface="Times New Roman"/>
              </a:rPr>
              <a:t> </a:t>
            </a:r>
            <a:r>
              <a:rPr sz="1950" dirty="0">
                <a:solidFill>
                  <a:srgbClr val="E0D6DE"/>
                </a:solidFill>
                <a:latin typeface="Malgun Gothic Semilight"/>
                <a:cs typeface="Malgun Gothic Semilight"/>
              </a:rPr>
              <a:t>of</a:t>
            </a:r>
            <a:r>
              <a:rPr sz="1950" spc="30" dirty="0">
                <a:solidFill>
                  <a:srgbClr val="E0D6DE"/>
                </a:solidFill>
                <a:latin typeface="Times New Roman"/>
                <a:cs typeface="Times New Roman"/>
              </a:rPr>
              <a:t> </a:t>
            </a:r>
            <a:r>
              <a:rPr sz="1950" dirty="0">
                <a:solidFill>
                  <a:srgbClr val="E0D6DE"/>
                </a:solidFill>
                <a:latin typeface="Malgun Gothic Semilight"/>
                <a:cs typeface="Malgun Gothic Semilight"/>
              </a:rPr>
              <a:t>features</a:t>
            </a:r>
            <a:r>
              <a:rPr sz="1950" spc="245" dirty="0">
                <a:solidFill>
                  <a:srgbClr val="E0D6DE"/>
                </a:solidFill>
                <a:latin typeface="Times New Roman"/>
                <a:cs typeface="Times New Roman"/>
              </a:rPr>
              <a:t> </a:t>
            </a:r>
            <a:r>
              <a:rPr sz="1950" dirty="0">
                <a:solidFill>
                  <a:srgbClr val="E0D6DE"/>
                </a:solidFill>
                <a:latin typeface="Malgun Gothic Semilight"/>
                <a:cs typeface="Malgun Gothic Semilight"/>
              </a:rPr>
              <a:t>that</a:t>
            </a:r>
            <a:r>
              <a:rPr sz="1950" spc="-15" dirty="0">
                <a:solidFill>
                  <a:srgbClr val="E0D6DE"/>
                </a:solidFill>
                <a:latin typeface="Times New Roman"/>
                <a:cs typeface="Times New Roman"/>
              </a:rPr>
              <a:t> </a:t>
            </a:r>
            <a:r>
              <a:rPr sz="1950" dirty="0">
                <a:solidFill>
                  <a:srgbClr val="E0D6DE"/>
                </a:solidFill>
                <a:latin typeface="Malgun Gothic Semilight"/>
                <a:cs typeface="Malgun Gothic Semilight"/>
              </a:rPr>
              <a:t>can</a:t>
            </a:r>
            <a:r>
              <a:rPr sz="1950" spc="40" dirty="0">
                <a:solidFill>
                  <a:srgbClr val="E0D6DE"/>
                </a:solidFill>
                <a:latin typeface="Times New Roman"/>
                <a:cs typeface="Times New Roman"/>
              </a:rPr>
              <a:t> </a:t>
            </a:r>
            <a:r>
              <a:rPr sz="1950" dirty="0">
                <a:solidFill>
                  <a:srgbClr val="E0D6DE"/>
                </a:solidFill>
                <a:latin typeface="Malgun Gothic Semilight"/>
                <a:cs typeface="Malgun Gothic Semilight"/>
              </a:rPr>
              <a:t>be</a:t>
            </a:r>
            <a:r>
              <a:rPr sz="1950" spc="40" dirty="0">
                <a:solidFill>
                  <a:srgbClr val="E0D6DE"/>
                </a:solidFill>
                <a:latin typeface="Times New Roman"/>
                <a:cs typeface="Times New Roman"/>
              </a:rPr>
              <a:t> </a:t>
            </a:r>
            <a:r>
              <a:rPr sz="1950" dirty="0">
                <a:solidFill>
                  <a:srgbClr val="E0D6DE"/>
                </a:solidFill>
                <a:latin typeface="Malgun Gothic Semilight"/>
                <a:cs typeface="Malgun Gothic Semilight"/>
              </a:rPr>
              <a:t>used</a:t>
            </a:r>
            <a:r>
              <a:rPr sz="1950" spc="-10" dirty="0">
                <a:solidFill>
                  <a:srgbClr val="E0D6DE"/>
                </a:solidFill>
                <a:latin typeface="Times New Roman"/>
                <a:cs typeface="Times New Roman"/>
              </a:rPr>
              <a:t> </a:t>
            </a:r>
            <a:r>
              <a:rPr sz="1950" dirty="0">
                <a:solidFill>
                  <a:srgbClr val="E0D6DE"/>
                </a:solidFill>
                <a:latin typeface="Malgun Gothic Semilight"/>
                <a:cs typeface="Malgun Gothic Semilight"/>
              </a:rPr>
              <a:t>for</a:t>
            </a:r>
            <a:r>
              <a:rPr sz="1950" spc="85" dirty="0">
                <a:solidFill>
                  <a:srgbClr val="E0D6DE"/>
                </a:solidFill>
                <a:latin typeface="Times New Roman"/>
                <a:cs typeface="Times New Roman"/>
              </a:rPr>
              <a:t> </a:t>
            </a:r>
            <a:r>
              <a:rPr sz="1950" dirty="0">
                <a:solidFill>
                  <a:srgbClr val="E0D6DE"/>
                </a:solidFill>
                <a:latin typeface="Malgun Gothic Semilight"/>
                <a:cs typeface="Malgun Gothic Semilight"/>
              </a:rPr>
              <a:t>machine</a:t>
            </a:r>
            <a:r>
              <a:rPr sz="1950" spc="229" dirty="0">
                <a:solidFill>
                  <a:srgbClr val="E0D6DE"/>
                </a:solidFill>
                <a:latin typeface="Times New Roman"/>
                <a:cs typeface="Times New Roman"/>
              </a:rPr>
              <a:t> </a:t>
            </a:r>
            <a:r>
              <a:rPr sz="1950" spc="-10" dirty="0">
                <a:solidFill>
                  <a:srgbClr val="E0D6DE"/>
                </a:solidFill>
                <a:latin typeface="Malgun Gothic Semilight"/>
                <a:cs typeface="Malgun Gothic Semilight"/>
              </a:rPr>
              <a:t>learning.</a:t>
            </a:r>
            <a:endParaRPr sz="1950">
              <a:latin typeface="Malgun Gothic Semilight"/>
              <a:cs typeface="Malgun Gothic Semilight"/>
            </a:endParaRPr>
          </a:p>
          <a:p>
            <a:pPr marL="355600" indent="-342900">
              <a:lnSpc>
                <a:spcPct val="100000"/>
              </a:lnSpc>
              <a:spcBef>
                <a:spcPts val="1190"/>
              </a:spcBef>
              <a:buFont typeface="Arial MT"/>
              <a:buChar char="•"/>
              <a:tabLst>
                <a:tab pos="355600" algn="l"/>
              </a:tabLst>
            </a:pPr>
            <a:r>
              <a:rPr sz="1950" dirty="0">
                <a:solidFill>
                  <a:srgbClr val="E0D6DE"/>
                </a:solidFill>
                <a:latin typeface="Malgun Gothic Semilight"/>
                <a:cs typeface="Malgun Gothic Semilight"/>
              </a:rPr>
              <a:t>Essential</a:t>
            </a:r>
            <a:r>
              <a:rPr sz="1950" spc="25" dirty="0">
                <a:solidFill>
                  <a:srgbClr val="E0D6DE"/>
                </a:solidFill>
                <a:latin typeface="Times New Roman"/>
                <a:cs typeface="Times New Roman"/>
              </a:rPr>
              <a:t> </a:t>
            </a:r>
            <a:r>
              <a:rPr sz="1950" dirty="0">
                <a:solidFill>
                  <a:srgbClr val="E0D6DE"/>
                </a:solidFill>
                <a:latin typeface="Malgun Gothic Semilight"/>
                <a:cs typeface="Malgun Gothic Semilight"/>
              </a:rPr>
              <a:t>for</a:t>
            </a:r>
            <a:r>
              <a:rPr sz="1950" spc="55" dirty="0">
                <a:solidFill>
                  <a:srgbClr val="E0D6DE"/>
                </a:solidFill>
                <a:latin typeface="Times New Roman"/>
                <a:cs typeface="Times New Roman"/>
              </a:rPr>
              <a:t> </a:t>
            </a:r>
            <a:r>
              <a:rPr sz="1950" spc="-15" dirty="0">
                <a:solidFill>
                  <a:srgbClr val="E0D6DE"/>
                </a:solidFill>
                <a:latin typeface="Malgun Gothic Semilight"/>
                <a:cs typeface="Malgun Gothic Semilight"/>
              </a:rPr>
              <a:t>improving</a:t>
            </a:r>
            <a:r>
              <a:rPr sz="1950" spc="-135" dirty="0">
                <a:solidFill>
                  <a:srgbClr val="E0D6DE"/>
                </a:solidFill>
                <a:latin typeface="Times New Roman"/>
                <a:cs typeface="Times New Roman"/>
              </a:rPr>
              <a:t> </a:t>
            </a:r>
            <a:r>
              <a:rPr sz="1950" dirty="0">
                <a:solidFill>
                  <a:srgbClr val="E0D6DE"/>
                </a:solidFill>
                <a:latin typeface="Malgun Gothic Semilight"/>
                <a:cs typeface="Malgun Gothic Semilight"/>
              </a:rPr>
              <a:t>model</a:t>
            </a:r>
            <a:r>
              <a:rPr sz="1950" spc="-5" dirty="0">
                <a:solidFill>
                  <a:srgbClr val="E0D6DE"/>
                </a:solidFill>
                <a:latin typeface="Times New Roman"/>
                <a:cs typeface="Times New Roman"/>
              </a:rPr>
              <a:t> </a:t>
            </a:r>
            <a:r>
              <a:rPr sz="1950" dirty="0">
                <a:solidFill>
                  <a:srgbClr val="E0D6DE"/>
                </a:solidFill>
                <a:latin typeface="Malgun Gothic Semilight"/>
                <a:cs typeface="Malgun Gothic Semilight"/>
              </a:rPr>
              <a:t>performance</a:t>
            </a:r>
            <a:r>
              <a:rPr sz="1950" spc="10" dirty="0">
                <a:solidFill>
                  <a:srgbClr val="E0D6DE"/>
                </a:solidFill>
                <a:latin typeface="Times New Roman"/>
                <a:cs typeface="Times New Roman"/>
              </a:rPr>
              <a:t> </a:t>
            </a:r>
            <a:r>
              <a:rPr sz="1950" dirty="0">
                <a:solidFill>
                  <a:srgbClr val="E0D6DE"/>
                </a:solidFill>
                <a:latin typeface="Malgun Gothic Semilight"/>
                <a:cs typeface="Malgun Gothic Semilight"/>
              </a:rPr>
              <a:t>and</a:t>
            </a:r>
            <a:r>
              <a:rPr sz="1950" spc="-30" dirty="0">
                <a:solidFill>
                  <a:srgbClr val="E0D6DE"/>
                </a:solidFill>
                <a:latin typeface="Times New Roman"/>
                <a:cs typeface="Times New Roman"/>
              </a:rPr>
              <a:t> </a:t>
            </a:r>
            <a:r>
              <a:rPr sz="1950" dirty="0">
                <a:solidFill>
                  <a:srgbClr val="E0D6DE"/>
                </a:solidFill>
                <a:latin typeface="Malgun Gothic Semilight"/>
                <a:cs typeface="Malgun Gothic Semilight"/>
              </a:rPr>
              <a:t>reducing</a:t>
            </a:r>
            <a:r>
              <a:rPr sz="1950" spc="-35" dirty="0">
                <a:solidFill>
                  <a:srgbClr val="E0D6DE"/>
                </a:solidFill>
                <a:latin typeface="Times New Roman"/>
                <a:cs typeface="Times New Roman"/>
              </a:rPr>
              <a:t> </a:t>
            </a:r>
            <a:r>
              <a:rPr sz="1950" spc="-20" dirty="0">
                <a:solidFill>
                  <a:srgbClr val="E0D6DE"/>
                </a:solidFill>
                <a:latin typeface="Malgun Gothic Semilight"/>
                <a:cs typeface="Malgun Gothic Semilight"/>
              </a:rPr>
              <a:t>computational</a:t>
            </a:r>
            <a:r>
              <a:rPr sz="1950" spc="60" dirty="0">
                <a:solidFill>
                  <a:srgbClr val="E0D6DE"/>
                </a:solidFill>
                <a:latin typeface="Times New Roman"/>
                <a:cs typeface="Times New Roman"/>
              </a:rPr>
              <a:t> </a:t>
            </a:r>
            <a:r>
              <a:rPr sz="1950" spc="-10" dirty="0">
                <a:solidFill>
                  <a:srgbClr val="E0D6DE"/>
                </a:solidFill>
                <a:latin typeface="Malgun Gothic Semilight"/>
                <a:cs typeface="Malgun Gothic Semilight"/>
              </a:rPr>
              <a:t>cost.</a:t>
            </a:r>
            <a:endParaRPr sz="1950">
              <a:latin typeface="Malgun Gothic Semilight"/>
              <a:cs typeface="Malgun Gothic Semilight"/>
            </a:endParaRPr>
          </a:p>
        </p:txBody>
      </p:sp>
      <p:grpSp>
        <p:nvGrpSpPr>
          <p:cNvPr id="7" name="object 7"/>
          <p:cNvGrpSpPr/>
          <p:nvPr/>
        </p:nvGrpSpPr>
        <p:grpSpPr>
          <a:xfrm>
            <a:off x="0" y="0"/>
            <a:ext cx="14630400" cy="8229600"/>
            <a:chOff x="0" y="0"/>
            <a:chExt cx="14630400" cy="8229600"/>
          </a:xfrm>
        </p:grpSpPr>
        <p:pic>
          <p:nvPicPr>
            <p:cNvPr id="8" name="object 8"/>
            <p:cNvPicPr/>
            <p:nvPr/>
          </p:nvPicPr>
          <p:blipFill>
            <a:blip r:embed="rId2" cstate="print"/>
            <a:stretch>
              <a:fillRect/>
            </a:stretch>
          </p:blipFill>
          <p:spPr>
            <a:xfrm>
              <a:off x="4000500" y="3800475"/>
              <a:ext cx="6067425" cy="3952875"/>
            </a:xfrm>
            <a:prstGeom prst="rect">
              <a:avLst/>
            </a:prstGeom>
          </p:spPr>
        </p:pic>
        <p:sp>
          <p:nvSpPr>
            <p:cNvPr id="9" name="object 9"/>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14630400" y="0"/>
                </a:moveTo>
                <a:lnTo>
                  <a:pt x="0" y="0"/>
                </a:lnTo>
                <a:lnTo>
                  <a:pt x="0" y="8229600"/>
                </a:lnTo>
                <a:lnTo>
                  <a:pt x="14630400" y="8229600"/>
                </a:lnTo>
                <a:lnTo>
                  <a:pt x="14630400" y="0"/>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14630400" cy="8229600"/>
            <a:chOff x="0" y="0"/>
            <a:chExt cx="14630400" cy="8229600"/>
          </a:xfrm>
        </p:grpSpPr>
        <p:pic>
          <p:nvPicPr>
            <p:cNvPr id="4" name="object 4"/>
            <p:cNvPicPr/>
            <p:nvPr/>
          </p:nvPicPr>
          <p:blipFill>
            <a:blip r:embed="rId2" cstate="print"/>
            <a:stretch>
              <a:fillRect/>
            </a:stretch>
          </p:blipFill>
          <p:spPr>
            <a:xfrm>
              <a:off x="9144000" y="0"/>
              <a:ext cx="5486400" cy="8229599"/>
            </a:xfrm>
            <a:prstGeom prst="rect">
              <a:avLst/>
            </a:prstGeom>
          </p:spPr>
        </p:pic>
        <p:sp>
          <p:nvSpPr>
            <p:cNvPr id="5" name="object 5"/>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
        <p:nvSpPr>
          <p:cNvPr id="6" name="object 6"/>
          <p:cNvSpPr txBox="1"/>
          <p:nvPr/>
        </p:nvSpPr>
        <p:spPr>
          <a:xfrm>
            <a:off x="683577" y="491236"/>
            <a:ext cx="6805295" cy="1044575"/>
          </a:xfrm>
          <a:prstGeom prst="rect">
            <a:avLst/>
          </a:prstGeom>
        </p:spPr>
        <p:txBody>
          <a:bodyPr vert="horz" wrap="square" lIns="0" tIns="17145" rIns="0" bIns="0" rtlCol="0">
            <a:spAutoFit/>
          </a:bodyPr>
          <a:lstStyle/>
          <a:p>
            <a:pPr marL="12700">
              <a:lnSpc>
                <a:spcPct val="100000"/>
              </a:lnSpc>
              <a:spcBef>
                <a:spcPts val="135"/>
              </a:spcBef>
            </a:pPr>
            <a:r>
              <a:rPr sz="6650" spc="495" dirty="0">
                <a:solidFill>
                  <a:srgbClr val="B27FFF"/>
                </a:solidFill>
                <a:latin typeface="Malgun Gothic Semilight"/>
                <a:cs typeface="Malgun Gothic Semilight"/>
              </a:rPr>
              <a:t>F</a:t>
            </a:r>
            <a:r>
              <a:rPr sz="6650" spc="235" dirty="0">
                <a:solidFill>
                  <a:srgbClr val="B27FFF"/>
                </a:solidFill>
                <a:latin typeface="Malgun Gothic Semilight"/>
                <a:cs typeface="Malgun Gothic Semilight"/>
              </a:rPr>
              <a:t>e</a:t>
            </a:r>
            <a:r>
              <a:rPr sz="6650" spc="245" dirty="0">
                <a:solidFill>
                  <a:srgbClr val="B27FFF"/>
                </a:solidFill>
                <a:latin typeface="Malgun Gothic Semilight"/>
                <a:cs typeface="Malgun Gothic Semilight"/>
              </a:rPr>
              <a:t>a</a:t>
            </a:r>
            <a:r>
              <a:rPr sz="6650" spc="-270" dirty="0">
                <a:solidFill>
                  <a:srgbClr val="B27FFF"/>
                </a:solidFill>
                <a:latin typeface="Malgun Gothic Semilight"/>
                <a:cs typeface="Malgun Gothic Semilight"/>
              </a:rPr>
              <a:t>t</a:t>
            </a:r>
            <a:r>
              <a:rPr sz="6650" spc="-5" dirty="0">
                <a:solidFill>
                  <a:srgbClr val="B27FFF"/>
                </a:solidFill>
                <a:latin typeface="Malgun Gothic Semilight"/>
                <a:cs typeface="Malgun Gothic Semilight"/>
              </a:rPr>
              <a:t>u</a:t>
            </a:r>
            <a:r>
              <a:rPr sz="6650" spc="-55" dirty="0">
                <a:solidFill>
                  <a:srgbClr val="B27FFF"/>
                </a:solidFill>
                <a:latin typeface="Malgun Gothic Semilight"/>
                <a:cs typeface="Malgun Gothic Semilight"/>
              </a:rPr>
              <a:t>r</a:t>
            </a:r>
            <a:r>
              <a:rPr sz="6650" dirty="0">
                <a:solidFill>
                  <a:srgbClr val="B27FFF"/>
                </a:solidFill>
                <a:latin typeface="Malgun Gothic Semilight"/>
                <a:cs typeface="Malgun Gothic Semilight"/>
              </a:rPr>
              <a:t>e</a:t>
            </a:r>
            <a:r>
              <a:rPr sz="6650" spc="745" dirty="0">
                <a:solidFill>
                  <a:srgbClr val="B27FFF"/>
                </a:solidFill>
                <a:latin typeface="Times New Roman"/>
                <a:cs typeface="Times New Roman"/>
              </a:rPr>
              <a:t> </a:t>
            </a:r>
            <a:r>
              <a:rPr sz="6650" spc="15" dirty="0">
                <a:solidFill>
                  <a:srgbClr val="B27FFF"/>
                </a:solidFill>
                <a:latin typeface="Malgun Gothic Semilight"/>
                <a:cs typeface="Malgun Gothic Semilight"/>
              </a:rPr>
              <a:t>E</a:t>
            </a:r>
            <a:r>
              <a:rPr sz="6650" spc="35" dirty="0">
                <a:solidFill>
                  <a:srgbClr val="B27FFF"/>
                </a:solidFill>
                <a:latin typeface="Malgun Gothic Semilight"/>
                <a:cs typeface="Malgun Gothic Semilight"/>
              </a:rPr>
              <a:t>x</a:t>
            </a:r>
            <a:r>
              <a:rPr sz="6650" spc="-254" dirty="0">
                <a:solidFill>
                  <a:srgbClr val="B27FFF"/>
                </a:solidFill>
                <a:latin typeface="Malgun Gothic Semilight"/>
                <a:cs typeface="Malgun Gothic Semilight"/>
              </a:rPr>
              <a:t>t</a:t>
            </a:r>
            <a:r>
              <a:rPr sz="6650" spc="-40" dirty="0">
                <a:solidFill>
                  <a:srgbClr val="B27FFF"/>
                </a:solidFill>
                <a:latin typeface="Malgun Gothic Semilight"/>
                <a:cs typeface="Malgun Gothic Semilight"/>
              </a:rPr>
              <a:t>r</a:t>
            </a:r>
            <a:r>
              <a:rPr sz="6650" spc="260" dirty="0">
                <a:solidFill>
                  <a:srgbClr val="B27FFF"/>
                </a:solidFill>
                <a:latin typeface="Malgun Gothic Semilight"/>
                <a:cs typeface="Malgun Gothic Semilight"/>
              </a:rPr>
              <a:t>a</a:t>
            </a:r>
            <a:r>
              <a:rPr sz="6650" spc="295" dirty="0">
                <a:solidFill>
                  <a:srgbClr val="B27FFF"/>
                </a:solidFill>
                <a:latin typeface="Malgun Gothic Semilight"/>
                <a:cs typeface="Malgun Gothic Semilight"/>
              </a:rPr>
              <a:t>c</a:t>
            </a:r>
            <a:r>
              <a:rPr sz="6650" spc="-254" dirty="0">
                <a:solidFill>
                  <a:srgbClr val="B27FFF"/>
                </a:solidFill>
                <a:latin typeface="Malgun Gothic Semilight"/>
                <a:cs typeface="Malgun Gothic Semilight"/>
              </a:rPr>
              <a:t>t</a:t>
            </a:r>
            <a:r>
              <a:rPr sz="6650" spc="15" dirty="0">
                <a:solidFill>
                  <a:srgbClr val="B27FFF"/>
                </a:solidFill>
                <a:latin typeface="Malgun Gothic Semilight"/>
                <a:cs typeface="Malgun Gothic Semilight"/>
              </a:rPr>
              <a:t>i</a:t>
            </a:r>
            <a:r>
              <a:rPr sz="6650" spc="-220" dirty="0">
                <a:solidFill>
                  <a:srgbClr val="B27FFF"/>
                </a:solidFill>
                <a:latin typeface="Malgun Gothic Semilight"/>
                <a:cs typeface="Malgun Gothic Semilight"/>
              </a:rPr>
              <a:t>o</a:t>
            </a:r>
            <a:r>
              <a:rPr sz="6650" spc="15" dirty="0">
                <a:solidFill>
                  <a:srgbClr val="B27FFF"/>
                </a:solidFill>
                <a:latin typeface="Malgun Gothic Semilight"/>
                <a:cs typeface="Malgun Gothic Semilight"/>
              </a:rPr>
              <a:t>n</a:t>
            </a:r>
            <a:endParaRPr sz="6650">
              <a:latin typeface="Malgun Gothic Semilight"/>
              <a:cs typeface="Malgun Gothic Semilight"/>
            </a:endParaRPr>
          </a:p>
        </p:txBody>
      </p:sp>
      <p:sp>
        <p:nvSpPr>
          <p:cNvPr id="7" name="object 7"/>
          <p:cNvSpPr txBox="1"/>
          <p:nvPr/>
        </p:nvSpPr>
        <p:spPr>
          <a:xfrm>
            <a:off x="683577" y="2240978"/>
            <a:ext cx="8284209" cy="471805"/>
          </a:xfrm>
          <a:prstGeom prst="rect">
            <a:avLst/>
          </a:prstGeom>
        </p:spPr>
        <p:txBody>
          <a:bodyPr vert="horz" wrap="square" lIns="0" tIns="15875" rIns="0" bIns="0" rtlCol="0">
            <a:spAutoFit/>
          </a:bodyPr>
          <a:lstStyle/>
          <a:p>
            <a:pPr marL="12700">
              <a:lnSpc>
                <a:spcPct val="100000"/>
              </a:lnSpc>
              <a:spcBef>
                <a:spcPts val="125"/>
              </a:spcBef>
            </a:pPr>
            <a:r>
              <a:rPr sz="2900" dirty="0">
                <a:solidFill>
                  <a:srgbClr val="B27FFF"/>
                </a:solidFill>
                <a:latin typeface="Malgun Gothic Semilight"/>
                <a:cs typeface="Malgun Gothic Semilight"/>
              </a:rPr>
              <a:t>Techniques</a:t>
            </a:r>
            <a:r>
              <a:rPr sz="2900" spc="260" dirty="0">
                <a:solidFill>
                  <a:srgbClr val="B27FFF"/>
                </a:solidFill>
                <a:latin typeface="Times New Roman"/>
                <a:cs typeface="Times New Roman"/>
              </a:rPr>
              <a:t> </a:t>
            </a:r>
            <a:r>
              <a:rPr sz="2900" dirty="0">
                <a:solidFill>
                  <a:srgbClr val="B27FFF"/>
                </a:solidFill>
                <a:latin typeface="Malgun Gothic Semilight"/>
                <a:cs typeface="Malgun Gothic Semilight"/>
              </a:rPr>
              <a:t>for</a:t>
            </a:r>
            <a:r>
              <a:rPr sz="2900" spc="-15" dirty="0">
                <a:solidFill>
                  <a:srgbClr val="B27FFF"/>
                </a:solidFill>
                <a:latin typeface="Times New Roman"/>
                <a:cs typeface="Times New Roman"/>
              </a:rPr>
              <a:t> </a:t>
            </a:r>
            <a:r>
              <a:rPr sz="2900" dirty="0">
                <a:solidFill>
                  <a:srgbClr val="B27FFF"/>
                </a:solidFill>
                <a:latin typeface="Malgun Gothic Semilight"/>
                <a:cs typeface="Malgun Gothic Semilight"/>
              </a:rPr>
              <a:t>F</a:t>
            </a:r>
            <a:r>
              <a:rPr sz="2900" spc="-310" dirty="0">
                <a:solidFill>
                  <a:srgbClr val="B27FFF"/>
                </a:solidFill>
                <a:latin typeface="Times New Roman"/>
                <a:cs typeface="Times New Roman"/>
              </a:rPr>
              <a:t> </a:t>
            </a:r>
            <a:r>
              <a:rPr sz="2900" spc="-10" dirty="0">
                <a:solidFill>
                  <a:srgbClr val="B27FFF"/>
                </a:solidFill>
                <a:latin typeface="Malgun Gothic Semilight"/>
                <a:cs typeface="Malgun Gothic Semilight"/>
              </a:rPr>
              <a:t>lattening,</a:t>
            </a:r>
            <a:r>
              <a:rPr sz="2900" spc="-135" dirty="0">
                <a:solidFill>
                  <a:srgbClr val="B27FFF"/>
                </a:solidFill>
                <a:latin typeface="Times New Roman"/>
                <a:cs typeface="Times New Roman"/>
              </a:rPr>
              <a:t> </a:t>
            </a:r>
            <a:r>
              <a:rPr sz="2900" dirty="0">
                <a:solidFill>
                  <a:srgbClr val="B27FFF"/>
                </a:solidFill>
                <a:latin typeface="Malgun Gothic Semilight"/>
                <a:cs typeface="Malgun Gothic Semilight"/>
              </a:rPr>
              <a:t>HOG</a:t>
            </a:r>
            <a:r>
              <a:rPr sz="2900" spc="100" dirty="0">
                <a:solidFill>
                  <a:srgbClr val="B27FFF"/>
                </a:solidFill>
                <a:latin typeface="Times New Roman"/>
                <a:cs typeface="Times New Roman"/>
              </a:rPr>
              <a:t> </a:t>
            </a:r>
            <a:r>
              <a:rPr sz="2900" dirty="0">
                <a:solidFill>
                  <a:srgbClr val="B27FFF"/>
                </a:solidFill>
                <a:latin typeface="Malgun Gothic Semilight"/>
                <a:cs typeface="Malgun Gothic Semilight"/>
              </a:rPr>
              <a:t>F</a:t>
            </a:r>
            <a:r>
              <a:rPr sz="2900" spc="-310" dirty="0">
                <a:solidFill>
                  <a:srgbClr val="B27FFF"/>
                </a:solidFill>
                <a:latin typeface="Times New Roman"/>
                <a:cs typeface="Times New Roman"/>
              </a:rPr>
              <a:t> </a:t>
            </a:r>
            <a:r>
              <a:rPr sz="2900" dirty="0">
                <a:solidFill>
                  <a:srgbClr val="B27FFF"/>
                </a:solidFill>
                <a:latin typeface="Malgun Gothic Semilight"/>
                <a:cs typeface="Malgun Gothic Semilight"/>
              </a:rPr>
              <a:t>eatures</a:t>
            </a:r>
            <a:r>
              <a:rPr sz="2900" spc="175" dirty="0">
                <a:solidFill>
                  <a:srgbClr val="B27FFF"/>
                </a:solidFill>
                <a:latin typeface="Times New Roman"/>
                <a:cs typeface="Times New Roman"/>
              </a:rPr>
              <a:t> </a:t>
            </a:r>
            <a:r>
              <a:rPr sz="2900" spc="50" dirty="0">
                <a:solidFill>
                  <a:srgbClr val="B27FFF"/>
                </a:solidFill>
                <a:latin typeface="Malgun Gothic Semilight"/>
                <a:cs typeface="Malgun Gothic Semilight"/>
              </a:rPr>
              <a:t>and</a:t>
            </a:r>
            <a:r>
              <a:rPr sz="2900" spc="110" dirty="0">
                <a:solidFill>
                  <a:srgbClr val="B27FFF"/>
                </a:solidFill>
                <a:latin typeface="Times New Roman"/>
                <a:cs typeface="Times New Roman"/>
              </a:rPr>
              <a:t> </a:t>
            </a:r>
            <a:r>
              <a:rPr sz="2900" spc="150" dirty="0">
                <a:solidFill>
                  <a:srgbClr val="B27FFF"/>
                </a:solidFill>
                <a:latin typeface="Malgun Gothic Semilight"/>
                <a:cs typeface="Malgun Gothic Semilight"/>
              </a:rPr>
              <a:t>PCA</a:t>
            </a:r>
            <a:endParaRPr sz="2900">
              <a:latin typeface="Malgun Gothic Semilight"/>
              <a:cs typeface="Malgun Gothic Semilight"/>
            </a:endParaRPr>
          </a:p>
        </p:txBody>
      </p:sp>
      <p:pic>
        <p:nvPicPr>
          <p:cNvPr id="8" name="object 8"/>
          <p:cNvPicPr/>
          <p:nvPr/>
        </p:nvPicPr>
        <p:blipFill>
          <a:blip r:embed="rId3" cstate="print"/>
          <a:stretch>
            <a:fillRect/>
          </a:stretch>
        </p:blipFill>
        <p:spPr>
          <a:xfrm>
            <a:off x="2066925" y="3295650"/>
            <a:ext cx="5010150" cy="37623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14630400" y="0"/>
                </a:moveTo>
                <a:lnTo>
                  <a:pt x="0" y="0"/>
                </a:lnTo>
                <a:lnTo>
                  <a:pt x="0" y="8229600"/>
                </a:lnTo>
                <a:lnTo>
                  <a:pt x="14630400" y="8229600"/>
                </a:lnTo>
                <a:lnTo>
                  <a:pt x="14630400" y="0"/>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14630400" cy="8229600"/>
            <a:chOff x="0" y="0"/>
            <a:chExt cx="14630400" cy="8229600"/>
          </a:xfrm>
        </p:grpSpPr>
        <p:pic>
          <p:nvPicPr>
            <p:cNvPr id="4" name="object 4"/>
            <p:cNvPicPr/>
            <p:nvPr/>
          </p:nvPicPr>
          <p:blipFill>
            <a:blip r:embed="rId2" cstate="print"/>
            <a:stretch>
              <a:fillRect/>
            </a:stretch>
          </p:blipFill>
          <p:spPr>
            <a:xfrm>
              <a:off x="9734550" y="0"/>
              <a:ext cx="4895850" cy="8229599"/>
            </a:xfrm>
            <a:prstGeom prst="rect">
              <a:avLst/>
            </a:prstGeom>
          </p:spPr>
        </p:pic>
        <p:sp>
          <p:nvSpPr>
            <p:cNvPr id="5" name="object 5"/>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6510" rIns="0" bIns="0" rtlCol="0">
            <a:spAutoFit/>
          </a:bodyPr>
          <a:lstStyle/>
          <a:p>
            <a:pPr marL="601980">
              <a:lnSpc>
                <a:spcPct val="100000"/>
              </a:lnSpc>
              <a:spcBef>
                <a:spcPts val="130"/>
              </a:spcBef>
            </a:pPr>
            <a:r>
              <a:rPr dirty="0">
                <a:latin typeface="Arial MT"/>
                <a:cs typeface="Arial MT"/>
              </a:rPr>
              <a:t>Flattening</a:t>
            </a:r>
            <a:r>
              <a:rPr spc="-5" dirty="0">
                <a:latin typeface="Times New Roman"/>
                <a:cs typeface="Times New Roman"/>
              </a:rPr>
              <a:t> </a:t>
            </a:r>
            <a:r>
              <a:rPr spc="-10" dirty="0">
                <a:latin typeface="Arial MT"/>
                <a:cs typeface="Arial MT"/>
              </a:rPr>
              <a:t>Images</a:t>
            </a:r>
          </a:p>
        </p:txBody>
      </p:sp>
      <p:sp>
        <p:nvSpPr>
          <p:cNvPr id="7" name="object 7"/>
          <p:cNvSpPr txBox="1"/>
          <p:nvPr/>
        </p:nvSpPr>
        <p:spPr>
          <a:xfrm>
            <a:off x="233997" y="1646297"/>
            <a:ext cx="7593965" cy="2320925"/>
          </a:xfrm>
          <a:prstGeom prst="rect">
            <a:avLst/>
          </a:prstGeom>
        </p:spPr>
        <p:txBody>
          <a:bodyPr vert="horz" wrap="square" lIns="0" tIns="220345" rIns="0" bIns="0" rtlCol="0">
            <a:spAutoFit/>
          </a:bodyPr>
          <a:lstStyle/>
          <a:p>
            <a:pPr marL="721995">
              <a:lnSpc>
                <a:spcPct val="100000"/>
              </a:lnSpc>
              <a:spcBef>
                <a:spcPts val="1735"/>
              </a:spcBef>
            </a:pPr>
            <a:r>
              <a:rPr sz="3000" dirty="0">
                <a:solidFill>
                  <a:srgbClr val="B27FFF"/>
                </a:solidFill>
                <a:latin typeface="Arial MT"/>
                <a:cs typeface="Arial MT"/>
              </a:rPr>
              <a:t>Why</a:t>
            </a:r>
            <a:r>
              <a:rPr sz="3000" spc="-65" dirty="0">
                <a:solidFill>
                  <a:srgbClr val="B27FFF"/>
                </a:solidFill>
                <a:latin typeface="Times New Roman"/>
                <a:cs typeface="Times New Roman"/>
              </a:rPr>
              <a:t> </a:t>
            </a:r>
            <a:r>
              <a:rPr sz="3000" dirty="0">
                <a:solidFill>
                  <a:srgbClr val="B27FFF"/>
                </a:solidFill>
                <a:latin typeface="Arial MT"/>
                <a:cs typeface="Arial MT"/>
              </a:rPr>
              <a:t>Flatten</a:t>
            </a:r>
            <a:r>
              <a:rPr sz="3000" spc="185" dirty="0">
                <a:solidFill>
                  <a:srgbClr val="B27FFF"/>
                </a:solidFill>
                <a:latin typeface="Times New Roman"/>
                <a:cs typeface="Times New Roman"/>
              </a:rPr>
              <a:t> </a:t>
            </a:r>
            <a:r>
              <a:rPr sz="3000" spc="-10" dirty="0">
                <a:solidFill>
                  <a:srgbClr val="B27FFF"/>
                </a:solidFill>
                <a:latin typeface="Arial MT"/>
                <a:cs typeface="Arial MT"/>
              </a:rPr>
              <a:t>Images?</a:t>
            </a:r>
            <a:endParaRPr sz="3000">
              <a:latin typeface="Arial MT"/>
              <a:cs typeface="Arial MT"/>
            </a:endParaRPr>
          </a:p>
          <a:p>
            <a:pPr marL="860425" indent="-847725">
              <a:lnSpc>
                <a:spcPct val="100000"/>
              </a:lnSpc>
              <a:spcBef>
                <a:spcPts val="2140"/>
              </a:spcBef>
              <a:buSzPct val="127906"/>
              <a:buChar char="•"/>
              <a:tabLst>
                <a:tab pos="860425" algn="l"/>
              </a:tabLst>
            </a:pPr>
            <a:r>
              <a:rPr sz="2150" dirty="0">
                <a:solidFill>
                  <a:srgbClr val="FFFFFF"/>
                </a:solidFill>
                <a:latin typeface="Arial MT"/>
                <a:cs typeface="Arial MT"/>
              </a:rPr>
              <a:t>To</a:t>
            </a:r>
            <a:r>
              <a:rPr sz="2150" spc="20" dirty="0">
                <a:solidFill>
                  <a:srgbClr val="FFFFFF"/>
                </a:solidFill>
                <a:latin typeface="Times New Roman"/>
                <a:cs typeface="Times New Roman"/>
              </a:rPr>
              <a:t> </a:t>
            </a:r>
            <a:r>
              <a:rPr sz="2150" dirty="0">
                <a:solidFill>
                  <a:srgbClr val="FFFFFF"/>
                </a:solidFill>
                <a:latin typeface="Arial MT"/>
                <a:cs typeface="Arial MT"/>
              </a:rPr>
              <a:t>convert</a:t>
            </a:r>
            <a:r>
              <a:rPr sz="2150" spc="180" dirty="0">
                <a:solidFill>
                  <a:srgbClr val="FFFFFF"/>
                </a:solidFill>
                <a:latin typeface="Times New Roman"/>
                <a:cs typeface="Times New Roman"/>
              </a:rPr>
              <a:t> </a:t>
            </a:r>
            <a:r>
              <a:rPr sz="2150" dirty="0">
                <a:solidFill>
                  <a:srgbClr val="FFFFFF"/>
                </a:solidFill>
                <a:latin typeface="Arial MT"/>
                <a:cs typeface="Arial MT"/>
              </a:rPr>
              <a:t>the</a:t>
            </a:r>
            <a:r>
              <a:rPr sz="2150" spc="100" dirty="0">
                <a:solidFill>
                  <a:srgbClr val="FFFFFF"/>
                </a:solidFill>
                <a:latin typeface="Times New Roman"/>
                <a:cs typeface="Times New Roman"/>
              </a:rPr>
              <a:t> </a:t>
            </a:r>
            <a:r>
              <a:rPr sz="2150" dirty="0">
                <a:solidFill>
                  <a:srgbClr val="FFFFFF"/>
                </a:solidFill>
                <a:latin typeface="Arial MT"/>
                <a:cs typeface="Arial MT"/>
              </a:rPr>
              <a:t>2D</a:t>
            </a:r>
            <a:r>
              <a:rPr sz="2150" spc="110" dirty="0">
                <a:solidFill>
                  <a:srgbClr val="FFFFFF"/>
                </a:solidFill>
                <a:latin typeface="Times New Roman"/>
                <a:cs typeface="Times New Roman"/>
              </a:rPr>
              <a:t> </a:t>
            </a:r>
            <a:r>
              <a:rPr sz="2150" dirty="0">
                <a:solidFill>
                  <a:srgbClr val="FFFFFF"/>
                </a:solidFill>
                <a:latin typeface="Arial MT"/>
                <a:cs typeface="Arial MT"/>
              </a:rPr>
              <a:t>array</a:t>
            </a:r>
            <a:r>
              <a:rPr sz="2150" spc="75" dirty="0">
                <a:solidFill>
                  <a:srgbClr val="FFFFFF"/>
                </a:solidFill>
                <a:latin typeface="Times New Roman"/>
                <a:cs typeface="Times New Roman"/>
              </a:rPr>
              <a:t> </a:t>
            </a:r>
            <a:r>
              <a:rPr sz="2150" dirty="0">
                <a:solidFill>
                  <a:srgbClr val="FFFFFF"/>
                </a:solidFill>
                <a:latin typeface="Arial MT"/>
                <a:cs typeface="Arial MT"/>
              </a:rPr>
              <a:t>of</a:t>
            </a:r>
            <a:r>
              <a:rPr sz="2150" spc="105" dirty="0">
                <a:solidFill>
                  <a:srgbClr val="FFFFFF"/>
                </a:solidFill>
                <a:latin typeface="Times New Roman"/>
                <a:cs typeface="Times New Roman"/>
              </a:rPr>
              <a:t> </a:t>
            </a:r>
            <a:r>
              <a:rPr sz="2150" dirty="0">
                <a:solidFill>
                  <a:srgbClr val="FFFFFF"/>
                </a:solidFill>
                <a:latin typeface="Arial MT"/>
                <a:cs typeface="Arial MT"/>
              </a:rPr>
              <a:t>pixel</a:t>
            </a:r>
            <a:r>
              <a:rPr sz="2150" spc="150" dirty="0">
                <a:solidFill>
                  <a:srgbClr val="FFFFFF"/>
                </a:solidFill>
                <a:latin typeface="Times New Roman"/>
                <a:cs typeface="Times New Roman"/>
              </a:rPr>
              <a:t> </a:t>
            </a:r>
            <a:r>
              <a:rPr sz="2150" dirty="0">
                <a:solidFill>
                  <a:srgbClr val="FFFFFF"/>
                </a:solidFill>
                <a:latin typeface="Arial MT"/>
                <a:cs typeface="Arial MT"/>
              </a:rPr>
              <a:t>values</a:t>
            </a:r>
            <a:r>
              <a:rPr sz="2150" spc="220" dirty="0">
                <a:solidFill>
                  <a:srgbClr val="FFFFFF"/>
                </a:solidFill>
                <a:latin typeface="Times New Roman"/>
                <a:cs typeface="Times New Roman"/>
              </a:rPr>
              <a:t> </a:t>
            </a:r>
            <a:r>
              <a:rPr sz="2150" dirty="0">
                <a:solidFill>
                  <a:srgbClr val="FFFFFF"/>
                </a:solidFill>
                <a:latin typeface="Arial MT"/>
                <a:cs typeface="Arial MT"/>
              </a:rPr>
              <a:t>into</a:t>
            </a:r>
            <a:r>
              <a:rPr sz="2150" spc="95" dirty="0">
                <a:solidFill>
                  <a:srgbClr val="FFFFFF"/>
                </a:solidFill>
                <a:latin typeface="Times New Roman"/>
                <a:cs typeface="Times New Roman"/>
              </a:rPr>
              <a:t> </a:t>
            </a:r>
            <a:r>
              <a:rPr sz="2150" dirty="0">
                <a:solidFill>
                  <a:srgbClr val="FFFFFF"/>
                </a:solidFill>
                <a:latin typeface="Arial MT"/>
                <a:cs typeface="Arial MT"/>
              </a:rPr>
              <a:t>a</a:t>
            </a:r>
            <a:r>
              <a:rPr sz="2150" spc="30" dirty="0">
                <a:solidFill>
                  <a:srgbClr val="FFFFFF"/>
                </a:solidFill>
                <a:latin typeface="Times New Roman"/>
                <a:cs typeface="Times New Roman"/>
              </a:rPr>
              <a:t> </a:t>
            </a:r>
            <a:r>
              <a:rPr sz="2150" dirty="0">
                <a:solidFill>
                  <a:srgbClr val="FFFFFF"/>
                </a:solidFill>
                <a:latin typeface="Arial MT"/>
                <a:cs typeface="Arial MT"/>
              </a:rPr>
              <a:t>1D</a:t>
            </a:r>
            <a:r>
              <a:rPr sz="2150" spc="114" dirty="0">
                <a:solidFill>
                  <a:srgbClr val="FFFFFF"/>
                </a:solidFill>
                <a:latin typeface="Times New Roman"/>
                <a:cs typeface="Times New Roman"/>
              </a:rPr>
              <a:t> </a:t>
            </a:r>
            <a:r>
              <a:rPr sz="2150" spc="-10" dirty="0">
                <a:solidFill>
                  <a:srgbClr val="FFFFFF"/>
                </a:solidFill>
                <a:latin typeface="Arial MT"/>
                <a:cs typeface="Arial MT"/>
              </a:rPr>
              <a:t>array.</a:t>
            </a:r>
            <a:endParaRPr sz="2150">
              <a:latin typeface="Arial MT"/>
              <a:cs typeface="Arial MT"/>
            </a:endParaRPr>
          </a:p>
          <a:p>
            <a:pPr>
              <a:lnSpc>
                <a:spcPct val="100000"/>
              </a:lnSpc>
              <a:spcBef>
                <a:spcPts val="350"/>
              </a:spcBef>
              <a:buClr>
                <a:srgbClr val="FFFFFF"/>
              </a:buClr>
              <a:buFont typeface="Arial MT"/>
              <a:buChar char="•"/>
            </a:pPr>
            <a:endParaRPr sz="2150">
              <a:latin typeface="Arial MT"/>
              <a:cs typeface="Arial MT"/>
            </a:endParaRPr>
          </a:p>
          <a:p>
            <a:pPr marL="927100" lvl="1" indent="-457200">
              <a:lnSpc>
                <a:spcPct val="100000"/>
              </a:lnSpc>
              <a:spcBef>
                <a:spcPts val="5"/>
              </a:spcBef>
              <a:buChar char="•"/>
              <a:tabLst>
                <a:tab pos="927100" algn="l"/>
              </a:tabLst>
            </a:pPr>
            <a:r>
              <a:rPr sz="2150" dirty="0">
                <a:solidFill>
                  <a:srgbClr val="FFFFFF"/>
                </a:solidFill>
                <a:latin typeface="Arial MT"/>
                <a:cs typeface="Arial MT"/>
              </a:rPr>
              <a:t>Simplifies</a:t>
            </a:r>
            <a:r>
              <a:rPr sz="2150" spc="60" dirty="0">
                <a:solidFill>
                  <a:srgbClr val="FFFFFF"/>
                </a:solidFill>
                <a:latin typeface="Times New Roman"/>
                <a:cs typeface="Times New Roman"/>
              </a:rPr>
              <a:t> </a:t>
            </a:r>
            <a:r>
              <a:rPr sz="2150" dirty="0">
                <a:solidFill>
                  <a:srgbClr val="FFFFFF"/>
                </a:solidFill>
                <a:latin typeface="Arial MT"/>
                <a:cs typeface="Arial MT"/>
              </a:rPr>
              <a:t>the</a:t>
            </a:r>
            <a:r>
              <a:rPr sz="2150" spc="170" dirty="0">
                <a:solidFill>
                  <a:srgbClr val="FFFFFF"/>
                </a:solidFill>
                <a:latin typeface="Times New Roman"/>
                <a:cs typeface="Times New Roman"/>
              </a:rPr>
              <a:t> </a:t>
            </a:r>
            <a:r>
              <a:rPr sz="2150" dirty="0">
                <a:solidFill>
                  <a:srgbClr val="FFFFFF"/>
                </a:solidFill>
                <a:latin typeface="Arial MT"/>
                <a:cs typeface="Arial MT"/>
              </a:rPr>
              <a:t>data</a:t>
            </a:r>
            <a:r>
              <a:rPr sz="2150" spc="165" dirty="0">
                <a:solidFill>
                  <a:srgbClr val="FFFFFF"/>
                </a:solidFill>
                <a:latin typeface="Times New Roman"/>
                <a:cs typeface="Times New Roman"/>
              </a:rPr>
              <a:t> </a:t>
            </a:r>
            <a:r>
              <a:rPr sz="2150" dirty="0">
                <a:solidFill>
                  <a:srgbClr val="FFFFFF"/>
                </a:solidFill>
                <a:latin typeface="Arial MT"/>
                <a:cs typeface="Arial MT"/>
              </a:rPr>
              <a:t>structure</a:t>
            </a:r>
            <a:r>
              <a:rPr sz="2150" spc="100" dirty="0">
                <a:solidFill>
                  <a:srgbClr val="FFFFFF"/>
                </a:solidFill>
                <a:latin typeface="Times New Roman"/>
                <a:cs typeface="Times New Roman"/>
              </a:rPr>
              <a:t> </a:t>
            </a:r>
            <a:r>
              <a:rPr sz="2150" dirty="0">
                <a:solidFill>
                  <a:srgbClr val="FFFFFF"/>
                </a:solidFill>
                <a:latin typeface="Arial MT"/>
                <a:cs typeface="Arial MT"/>
              </a:rPr>
              <a:t>for</a:t>
            </a:r>
            <a:r>
              <a:rPr sz="2150" spc="204" dirty="0">
                <a:solidFill>
                  <a:srgbClr val="FFFFFF"/>
                </a:solidFill>
                <a:latin typeface="Times New Roman"/>
                <a:cs typeface="Times New Roman"/>
              </a:rPr>
              <a:t> </a:t>
            </a:r>
            <a:r>
              <a:rPr sz="2150" dirty="0">
                <a:solidFill>
                  <a:srgbClr val="FFFFFF"/>
                </a:solidFill>
                <a:latin typeface="Arial MT"/>
                <a:cs typeface="Arial MT"/>
              </a:rPr>
              <a:t>models</a:t>
            </a:r>
            <a:r>
              <a:rPr sz="2150" spc="204" dirty="0">
                <a:solidFill>
                  <a:srgbClr val="FFFFFF"/>
                </a:solidFill>
                <a:latin typeface="Times New Roman"/>
                <a:cs typeface="Times New Roman"/>
              </a:rPr>
              <a:t> </a:t>
            </a:r>
            <a:r>
              <a:rPr sz="2150" spc="-20" dirty="0">
                <a:solidFill>
                  <a:srgbClr val="FFFFFF"/>
                </a:solidFill>
                <a:latin typeface="Arial MT"/>
                <a:cs typeface="Arial MT"/>
              </a:rPr>
              <a:t>like</a:t>
            </a:r>
            <a:endParaRPr sz="2150">
              <a:latin typeface="Arial MT"/>
              <a:cs typeface="Arial MT"/>
            </a:endParaRPr>
          </a:p>
          <a:p>
            <a:pPr marL="860425">
              <a:lnSpc>
                <a:spcPct val="100000"/>
              </a:lnSpc>
              <a:spcBef>
                <a:spcPts val="120"/>
              </a:spcBef>
            </a:pPr>
            <a:r>
              <a:rPr sz="2150" dirty="0">
                <a:solidFill>
                  <a:srgbClr val="FFFFFF"/>
                </a:solidFill>
                <a:latin typeface="Arial MT"/>
                <a:cs typeface="Arial MT"/>
              </a:rPr>
              <a:t>logistic</a:t>
            </a:r>
            <a:r>
              <a:rPr sz="2150" spc="70" dirty="0">
                <a:solidFill>
                  <a:srgbClr val="FFFFFF"/>
                </a:solidFill>
                <a:latin typeface="Times New Roman"/>
                <a:cs typeface="Times New Roman"/>
              </a:rPr>
              <a:t> </a:t>
            </a:r>
            <a:r>
              <a:rPr sz="2150" dirty="0">
                <a:solidFill>
                  <a:srgbClr val="FFFFFF"/>
                </a:solidFill>
                <a:latin typeface="Arial MT"/>
                <a:cs typeface="Arial MT"/>
              </a:rPr>
              <a:t>regression</a:t>
            </a:r>
            <a:r>
              <a:rPr sz="2150" spc="114" dirty="0">
                <a:solidFill>
                  <a:srgbClr val="FFFFFF"/>
                </a:solidFill>
                <a:latin typeface="Times New Roman"/>
                <a:cs typeface="Times New Roman"/>
              </a:rPr>
              <a:t> </a:t>
            </a:r>
            <a:r>
              <a:rPr sz="2150" dirty="0">
                <a:solidFill>
                  <a:srgbClr val="FFFFFF"/>
                </a:solidFill>
                <a:latin typeface="Arial MT"/>
                <a:cs typeface="Arial MT"/>
              </a:rPr>
              <a:t>or</a:t>
            </a:r>
            <a:r>
              <a:rPr sz="2150" spc="155" dirty="0">
                <a:solidFill>
                  <a:srgbClr val="FFFFFF"/>
                </a:solidFill>
                <a:latin typeface="Times New Roman"/>
                <a:cs typeface="Times New Roman"/>
              </a:rPr>
              <a:t> </a:t>
            </a:r>
            <a:r>
              <a:rPr sz="2150" dirty="0">
                <a:solidFill>
                  <a:srgbClr val="FFFFFF"/>
                </a:solidFill>
                <a:latin typeface="Arial MT"/>
                <a:cs typeface="Arial MT"/>
              </a:rPr>
              <a:t>fully</a:t>
            </a:r>
            <a:r>
              <a:rPr sz="2150" spc="165" dirty="0">
                <a:solidFill>
                  <a:srgbClr val="FFFFFF"/>
                </a:solidFill>
                <a:latin typeface="Times New Roman"/>
                <a:cs typeface="Times New Roman"/>
              </a:rPr>
              <a:t> </a:t>
            </a:r>
            <a:r>
              <a:rPr sz="2150" dirty="0">
                <a:solidFill>
                  <a:srgbClr val="FFFFFF"/>
                </a:solidFill>
                <a:latin typeface="Arial MT"/>
                <a:cs typeface="Arial MT"/>
              </a:rPr>
              <a:t>connected</a:t>
            </a:r>
            <a:r>
              <a:rPr sz="2150" spc="195" dirty="0">
                <a:solidFill>
                  <a:srgbClr val="FFFFFF"/>
                </a:solidFill>
                <a:latin typeface="Times New Roman"/>
                <a:cs typeface="Times New Roman"/>
              </a:rPr>
              <a:t> </a:t>
            </a:r>
            <a:r>
              <a:rPr sz="2150" dirty="0">
                <a:solidFill>
                  <a:srgbClr val="FFFFFF"/>
                </a:solidFill>
                <a:latin typeface="Arial MT"/>
                <a:cs typeface="Arial MT"/>
              </a:rPr>
              <a:t>neural</a:t>
            </a:r>
            <a:r>
              <a:rPr sz="2150" spc="250" dirty="0">
                <a:solidFill>
                  <a:srgbClr val="FFFFFF"/>
                </a:solidFill>
                <a:latin typeface="Times New Roman"/>
                <a:cs typeface="Times New Roman"/>
              </a:rPr>
              <a:t> </a:t>
            </a:r>
            <a:r>
              <a:rPr sz="2150" spc="-10" dirty="0">
                <a:solidFill>
                  <a:srgbClr val="FFFFFF"/>
                </a:solidFill>
                <a:latin typeface="Arial MT"/>
                <a:cs typeface="Arial MT"/>
              </a:rPr>
              <a:t>networks.</a:t>
            </a:r>
            <a:endParaRPr sz="2150">
              <a:latin typeface="Arial MT"/>
              <a:cs typeface="Arial MT"/>
            </a:endParaRPr>
          </a:p>
        </p:txBody>
      </p:sp>
      <p:pic>
        <p:nvPicPr>
          <p:cNvPr id="8" name="object 8"/>
          <p:cNvPicPr/>
          <p:nvPr/>
        </p:nvPicPr>
        <p:blipFill>
          <a:blip r:embed="rId3" cstate="print"/>
          <a:stretch>
            <a:fillRect/>
          </a:stretch>
        </p:blipFill>
        <p:spPr>
          <a:xfrm>
            <a:off x="1800225" y="4457700"/>
            <a:ext cx="6057900" cy="11715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14630400" y="0"/>
                </a:moveTo>
                <a:lnTo>
                  <a:pt x="0" y="0"/>
                </a:lnTo>
                <a:lnTo>
                  <a:pt x="0" y="8229600"/>
                </a:lnTo>
                <a:lnTo>
                  <a:pt x="14630400" y="8229600"/>
                </a:lnTo>
                <a:lnTo>
                  <a:pt x="14630400" y="0"/>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683577" y="834771"/>
            <a:ext cx="8914765" cy="632460"/>
          </a:xfrm>
          <a:prstGeom prst="rect">
            <a:avLst/>
          </a:prstGeom>
        </p:spPr>
        <p:txBody>
          <a:bodyPr vert="horz" wrap="square" lIns="0" tIns="16510" rIns="0" bIns="0" rtlCol="0">
            <a:spAutoFit/>
          </a:bodyPr>
          <a:lstStyle/>
          <a:p>
            <a:pPr marL="12700">
              <a:lnSpc>
                <a:spcPct val="100000"/>
              </a:lnSpc>
              <a:spcBef>
                <a:spcPts val="130"/>
              </a:spcBef>
              <a:tabLst>
                <a:tab pos="5155565" algn="l"/>
              </a:tabLst>
            </a:pPr>
            <a:r>
              <a:rPr sz="3950" dirty="0">
                <a:latin typeface="Arial MT"/>
                <a:cs typeface="Arial MT"/>
              </a:rPr>
              <a:t>Histogram</a:t>
            </a:r>
            <a:r>
              <a:rPr sz="3950" spc="225" dirty="0">
                <a:latin typeface="Times New Roman"/>
                <a:cs typeface="Times New Roman"/>
              </a:rPr>
              <a:t> </a:t>
            </a:r>
            <a:r>
              <a:rPr sz="3950" dirty="0">
                <a:latin typeface="Arial MT"/>
                <a:cs typeface="Arial MT"/>
              </a:rPr>
              <a:t>of</a:t>
            </a:r>
            <a:r>
              <a:rPr sz="3950" spc="250" dirty="0">
                <a:latin typeface="Times New Roman"/>
                <a:cs typeface="Times New Roman"/>
              </a:rPr>
              <a:t> </a:t>
            </a:r>
            <a:r>
              <a:rPr sz="3950" spc="-10" dirty="0">
                <a:latin typeface="Arial MT"/>
                <a:cs typeface="Arial MT"/>
              </a:rPr>
              <a:t>Oriented</a:t>
            </a:r>
            <a:r>
              <a:rPr sz="3950" dirty="0">
                <a:latin typeface="Times New Roman"/>
                <a:cs typeface="Times New Roman"/>
              </a:rPr>
              <a:t>	</a:t>
            </a:r>
            <a:r>
              <a:rPr sz="3950" dirty="0">
                <a:latin typeface="Arial MT"/>
                <a:cs typeface="Arial MT"/>
              </a:rPr>
              <a:t>Gradients</a:t>
            </a:r>
            <a:r>
              <a:rPr sz="3950" spc="-50" dirty="0">
                <a:latin typeface="Times New Roman"/>
                <a:cs typeface="Times New Roman"/>
              </a:rPr>
              <a:t> </a:t>
            </a:r>
            <a:r>
              <a:rPr sz="3950" spc="-40" dirty="0">
                <a:latin typeface="Arial MT"/>
                <a:cs typeface="Arial MT"/>
              </a:rPr>
              <a:t>(HOG)</a:t>
            </a:r>
            <a:endParaRPr sz="3950">
              <a:latin typeface="Arial MT"/>
              <a:cs typeface="Arial MT"/>
            </a:endParaRPr>
          </a:p>
        </p:txBody>
      </p:sp>
      <p:sp>
        <p:nvSpPr>
          <p:cNvPr id="4" name="object 4"/>
          <p:cNvSpPr txBox="1"/>
          <p:nvPr/>
        </p:nvSpPr>
        <p:spPr>
          <a:xfrm>
            <a:off x="683577" y="1542860"/>
            <a:ext cx="8375015" cy="921385"/>
          </a:xfrm>
          <a:prstGeom prst="rect">
            <a:avLst/>
          </a:prstGeom>
        </p:spPr>
        <p:txBody>
          <a:bodyPr vert="horz" wrap="square" lIns="0" tIns="12700" rIns="0" bIns="0" rtlCol="0">
            <a:spAutoFit/>
          </a:bodyPr>
          <a:lstStyle/>
          <a:p>
            <a:pPr marL="12700" marR="5080">
              <a:lnSpc>
                <a:spcPct val="150700"/>
              </a:lnSpc>
              <a:spcBef>
                <a:spcPts val="100"/>
              </a:spcBef>
            </a:pPr>
            <a:r>
              <a:rPr sz="1950" dirty="0">
                <a:solidFill>
                  <a:srgbClr val="E0D6DE"/>
                </a:solidFill>
                <a:latin typeface="Malgun Gothic Semilight"/>
                <a:cs typeface="Malgun Gothic Semilight"/>
              </a:rPr>
              <a:t>A</a:t>
            </a:r>
            <a:r>
              <a:rPr sz="1950" spc="-30" dirty="0">
                <a:solidFill>
                  <a:srgbClr val="E0D6DE"/>
                </a:solidFill>
                <a:latin typeface="Times New Roman"/>
                <a:cs typeface="Times New Roman"/>
              </a:rPr>
              <a:t> </a:t>
            </a:r>
            <a:r>
              <a:rPr sz="1950" dirty="0">
                <a:solidFill>
                  <a:srgbClr val="E0D6DE"/>
                </a:solidFill>
                <a:latin typeface="Malgun Gothic Semilight"/>
                <a:cs typeface="Malgun Gothic Semilight"/>
              </a:rPr>
              <a:t>feature</a:t>
            </a:r>
            <a:r>
              <a:rPr sz="1950" spc="140" dirty="0">
                <a:solidFill>
                  <a:srgbClr val="E0D6DE"/>
                </a:solidFill>
                <a:latin typeface="Times New Roman"/>
                <a:cs typeface="Times New Roman"/>
              </a:rPr>
              <a:t> </a:t>
            </a:r>
            <a:r>
              <a:rPr sz="1950" dirty="0">
                <a:solidFill>
                  <a:srgbClr val="E0D6DE"/>
                </a:solidFill>
                <a:latin typeface="Malgun Gothic Semilight"/>
                <a:cs typeface="Malgun Gothic Semilight"/>
              </a:rPr>
              <a:t>descriptor</a:t>
            </a:r>
            <a:r>
              <a:rPr sz="1950" spc="-35" dirty="0">
                <a:solidFill>
                  <a:srgbClr val="E0D6DE"/>
                </a:solidFill>
                <a:latin typeface="Times New Roman"/>
                <a:cs typeface="Times New Roman"/>
              </a:rPr>
              <a:t> </a:t>
            </a:r>
            <a:r>
              <a:rPr sz="1950" dirty="0">
                <a:solidFill>
                  <a:srgbClr val="E0D6DE"/>
                </a:solidFill>
                <a:latin typeface="Malgun Gothic Semilight"/>
                <a:cs typeface="Malgun Gothic Semilight"/>
              </a:rPr>
              <a:t>used</a:t>
            </a:r>
            <a:r>
              <a:rPr sz="1950" spc="25" dirty="0">
                <a:solidFill>
                  <a:srgbClr val="E0D6DE"/>
                </a:solidFill>
                <a:latin typeface="Times New Roman"/>
                <a:cs typeface="Times New Roman"/>
              </a:rPr>
              <a:t> </a:t>
            </a:r>
            <a:r>
              <a:rPr sz="1950" dirty="0">
                <a:solidFill>
                  <a:srgbClr val="E0D6DE"/>
                </a:solidFill>
                <a:latin typeface="Malgun Gothic Semilight"/>
                <a:cs typeface="Malgun Gothic Semilight"/>
              </a:rPr>
              <a:t>in</a:t>
            </a:r>
            <a:r>
              <a:rPr sz="1950" spc="-5" dirty="0">
                <a:solidFill>
                  <a:srgbClr val="E0D6DE"/>
                </a:solidFill>
                <a:latin typeface="Times New Roman"/>
                <a:cs typeface="Times New Roman"/>
              </a:rPr>
              <a:t> </a:t>
            </a:r>
            <a:r>
              <a:rPr sz="1950" spc="-20" dirty="0">
                <a:solidFill>
                  <a:srgbClr val="E0D6DE"/>
                </a:solidFill>
                <a:latin typeface="Malgun Gothic Semilight"/>
                <a:cs typeface="Malgun Gothic Semilight"/>
              </a:rPr>
              <a:t>computer</a:t>
            </a:r>
            <a:r>
              <a:rPr sz="1950" spc="45" dirty="0">
                <a:solidFill>
                  <a:srgbClr val="E0D6DE"/>
                </a:solidFill>
                <a:latin typeface="Times New Roman"/>
                <a:cs typeface="Times New Roman"/>
              </a:rPr>
              <a:t> </a:t>
            </a:r>
            <a:r>
              <a:rPr sz="1950" dirty="0">
                <a:solidFill>
                  <a:srgbClr val="E0D6DE"/>
                </a:solidFill>
                <a:latin typeface="Malgun Gothic Semilight"/>
                <a:cs typeface="Malgun Gothic Semilight"/>
              </a:rPr>
              <a:t>vision</a:t>
            </a:r>
            <a:r>
              <a:rPr sz="1950" spc="70" dirty="0">
                <a:solidFill>
                  <a:srgbClr val="E0D6DE"/>
                </a:solidFill>
                <a:latin typeface="Times New Roman"/>
                <a:cs typeface="Times New Roman"/>
              </a:rPr>
              <a:t> </a:t>
            </a:r>
            <a:r>
              <a:rPr sz="1950" dirty="0">
                <a:solidFill>
                  <a:srgbClr val="E0D6DE"/>
                </a:solidFill>
                <a:latin typeface="Malgun Gothic Semilight"/>
                <a:cs typeface="Malgun Gothic Semilight"/>
              </a:rPr>
              <a:t>and</a:t>
            </a:r>
            <a:r>
              <a:rPr sz="1950" spc="25" dirty="0">
                <a:solidFill>
                  <a:srgbClr val="E0D6DE"/>
                </a:solidFill>
                <a:latin typeface="Times New Roman"/>
                <a:cs typeface="Times New Roman"/>
              </a:rPr>
              <a:t> </a:t>
            </a:r>
            <a:r>
              <a:rPr sz="1950" dirty="0">
                <a:solidFill>
                  <a:srgbClr val="E0D6DE"/>
                </a:solidFill>
                <a:latin typeface="Malgun Gothic Semilight"/>
                <a:cs typeface="Malgun Gothic Semilight"/>
              </a:rPr>
              <a:t>image</a:t>
            </a:r>
            <a:r>
              <a:rPr sz="1950" spc="70" dirty="0">
                <a:solidFill>
                  <a:srgbClr val="E0D6DE"/>
                </a:solidFill>
                <a:latin typeface="Times New Roman"/>
                <a:cs typeface="Times New Roman"/>
              </a:rPr>
              <a:t> </a:t>
            </a:r>
            <a:r>
              <a:rPr sz="1950" dirty="0">
                <a:solidFill>
                  <a:srgbClr val="E0D6DE"/>
                </a:solidFill>
                <a:latin typeface="Malgun Gothic Semilight"/>
                <a:cs typeface="Malgun Gothic Semilight"/>
              </a:rPr>
              <a:t>processing</a:t>
            </a:r>
            <a:r>
              <a:rPr sz="1950" spc="-55" dirty="0">
                <a:solidFill>
                  <a:srgbClr val="E0D6DE"/>
                </a:solidFill>
                <a:latin typeface="Times New Roman"/>
                <a:cs typeface="Times New Roman"/>
              </a:rPr>
              <a:t> </a:t>
            </a:r>
            <a:r>
              <a:rPr sz="1950" dirty="0">
                <a:solidFill>
                  <a:srgbClr val="E0D6DE"/>
                </a:solidFill>
                <a:latin typeface="Malgun Gothic Semilight"/>
                <a:cs typeface="Malgun Gothic Semilight"/>
              </a:rPr>
              <a:t>for</a:t>
            </a:r>
            <a:r>
              <a:rPr sz="1950" spc="45" dirty="0">
                <a:solidFill>
                  <a:srgbClr val="E0D6DE"/>
                </a:solidFill>
                <a:latin typeface="Times New Roman"/>
                <a:cs typeface="Times New Roman"/>
              </a:rPr>
              <a:t> </a:t>
            </a:r>
            <a:r>
              <a:rPr sz="1950" spc="-10" dirty="0">
                <a:solidFill>
                  <a:srgbClr val="E0D6DE"/>
                </a:solidFill>
                <a:latin typeface="Malgun Gothic Semilight"/>
                <a:cs typeface="Malgun Gothic Semilight"/>
              </a:rPr>
              <a:t>object</a:t>
            </a:r>
            <a:r>
              <a:rPr sz="1950" spc="-10" dirty="0">
                <a:solidFill>
                  <a:srgbClr val="E0D6DE"/>
                </a:solidFill>
                <a:latin typeface="Times New Roman"/>
                <a:cs typeface="Times New Roman"/>
              </a:rPr>
              <a:t> </a:t>
            </a:r>
            <a:r>
              <a:rPr sz="1950" spc="-10" dirty="0">
                <a:solidFill>
                  <a:srgbClr val="E0D6DE"/>
                </a:solidFill>
                <a:latin typeface="Malgun Gothic Semilight"/>
                <a:cs typeface="Malgun Gothic Semilight"/>
              </a:rPr>
              <a:t>detection.</a:t>
            </a:r>
            <a:endParaRPr sz="1950">
              <a:latin typeface="Malgun Gothic Semilight"/>
              <a:cs typeface="Malgun Gothic Semilight"/>
            </a:endParaRPr>
          </a:p>
        </p:txBody>
      </p:sp>
      <p:sp>
        <p:nvSpPr>
          <p:cNvPr id="5" name="object 5"/>
          <p:cNvSpPr txBox="1"/>
          <p:nvPr/>
        </p:nvSpPr>
        <p:spPr>
          <a:xfrm>
            <a:off x="683577" y="2694622"/>
            <a:ext cx="2753995" cy="483234"/>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B27FFF"/>
                </a:solidFill>
                <a:latin typeface="Arial MT"/>
                <a:cs typeface="Arial MT"/>
              </a:rPr>
              <a:t>Why</a:t>
            </a:r>
            <a:r>
              <a:rPr sz="3000" spc="-75" dirty="0">
                <a:solidFill>
                  <a:srgbClr val="B27FFF"/>
                </a:solidFill>
                <a:latin typeface="Times New Roman"/>
                <a:cs typeface="Times New Roman"/>
              </a:rPr>
              <a:t> </a:t>
            </a:r>
            <a:r>
              <a:rPr sz="3000" dirty="0">
                <a:solidFill>
                  <a:srgbClr val="B27FFF"/>
                </a:solidFill>
                <a:latin typeface="Arial MT"/>
                <a:cs typeface="Arial MT"/>
              </a:rPr>
              <a:t>Use</a:t>
            </a:r>
            <a:r>
              <a:rPr sz="3000" spc="250" dirty="0">
                <a:solidFill>
                  <a:srgbClr val="B27FFF"/>
                </a:solidFill>
                <a:latin typeface="Times New Roman"/>
                <a:cs typeface="Times New Roman"/>
              </a:rPr>
              <a:t> </a:t>
            </a:r>
            <a:r>
              <a:rPr sz="3000" spc="-20" dirty="0">
                <a:solidFill>
                  <a:srgbClr val="B27FFF"/>
                </a:solidFill>
                <a:latin typeface="Arial MT"/>
                <a:cs typeface="Arial MT"/>
              </a:rPr>
              <a:t>HOG?</a:t>
            </a:r>
            <a:endParaRPr sz="3000">
              <a:latin typeface="Arial MT"/>
              <a:cs typeface="Arial MT"/>
            </a:endParaRPr>
          </a:p>
        </p:txBody>
      </p:sp>
      <p:sp>
        <p:nvSpPr>
          <p:cNvPr id="6" name="object 6"/>
          <p:cNvSpPr txBox="1"/>
          <p:nvPr/>
        </p:nvSpPr>
        <p:spPr>
          <a:xfrm>
            <a:off x="916305" y="3500435"/>
            <a:ext cx="6086475" cy="845819"/>
          </a:xfrm>
          <a:prstGeom prst="rect">
            <a:avLst/>
          </a:prstGeom>
        </p:spPr>
        <p:txBody>
          <a:bodyPr vert="horz" wrap="square" lIns="0" tIns="147955" rIns="0" bIns="0" rtlCol="0">
            <a:spAutoFit/>
          </a:bodyPr>
          <a:lstStyle/>
          <a:p>
            <a:pPr marL="88265" indent="-85725">
              <a:lnSpc>
                <a:spcPct val="100000"/>
              </a:lnSpc>
              <a:spcBef>
                <a:spcPts val="1165"/>
              </a:spcBef>
              <a:buSzPct val="91666"/>
              <a:buChar char="•"/>
              <a:tabLst>
                <a:tab pos="88265" algn="l"/>
              </a:tabLst>
            </a:pPr>
            <a:r>
              <a:rPr sz="1800" dirty="0">
                <a:solidFill>
                  <a:srgbClr val="FFFFFF"/>
                </a:solidFill>
                <a:latin typeface="Arial MT"/>
                <a:cs typeface="Arial MT"/>
              </a:rPr>
              <a:t>Useful</a:t>
            </a:r>
            <a:r>
              <a:rPr sz="1800" spc="35" dirty="0">
                <a:solidFill>
                  <a:srgbClr val="FFFFFF"/>
                </a:solidFill>
                <a:latin typeface="Times New Roman"/>
                <a:cs typeface="Times New Roman"/>
              </a:rPr>
              <a:t> </a:t>
            </a:r>
            <a:r>
              <a:rPr sz="1800" dirty="0">
                <a:solidFill>
                  <a:srgbClr val="FFFFFF"/>
                </a:solidFill>
                <a:latin typeface="Arial MT"/>
                <a:cs typeface="Arial MT"/>
              </a:rPr>
              <a:t>for</a:t>
            </a:r>
            <a:r>
              <a:rPr sz="1800" dirty="0">
                <a:solidFill>
                  <a:srgbClr val="FFFFFF"/>
                </a:solidFill>
                <a:latin typeface="Times New Roman"/>
                <a:cs typeface="Times New Roman"/>
              </a:rPr>
              <a:t> </a:t>
            </a:r>
            <a:r>
              <a:rPr sz="1800" dirty="0">
                <a:solidFill>
                  <a:srgbClr val="FFFFFF"/>
                </a:solidFill>
                <a:latin typeface="Arial MT"/>
                <a:cs typeface="Arial MT"/>
              </a:rPr>
              <a:t>tasks</a:t>
            </a:r>
            <a:r>
              <a:rPr sz="1800" spc="70" dirty="0">
                <a:solidFill>
                  <a:srgbClr val="FFFFFF"/>
                </a:solidFill>
                <a:latin typeface="Times New Roman"/>
                <a:cs typeface="Times New Roman"/>
              </a:rPr>
              <a:t> </a:t>
            </a:r>
            <a:r>
              <a:rPr sz="1800" dirty="0">
                <a:solidFill>
                  <a:srgbClr val="FFFFFF"/>
                </a:solidFill>
                <a:latin typeface="Arial MT"/>
                <a:cs typeface="Arial MT"/>
              </a:rPr>
              <a:t>like</a:t>
            </a:r>
            <a:r>
              <a:rPr sz="1800" spc="40" dirty="0">
                <a:solidFill>
                  <a:srgbClr val="FFFFFF"/>
                </a:solidFill>
                <a:latin typeface="Times New Roman"/>
                <a:cs typeface="Times New Roman"/>
              </a:rPr>
              <a:t> </a:t>
            </a:r>
            <a:r>
              <a:rPr sz="1800" dirty="0">
                <a:solidFill>
                  <a:srgbClr val="FFFFFF"/>
                </a:solidFill>
                <a:latin typeface="Arial MT"/>
                <a:cs typeface="Arial MT"/>
              </a:rPr>
              <a:t>face</a:t>
            </a:r>
            <a:r>
              <a:rPr sz="1800" spc="45" dirty="0">
                <a:solidFill>
                  <a:srgbClr val="FFFFFF"/>
                </a:solidFill>
                <a:latin typeface="Times New Roman"/>
                <a:cs typeface="Times New Roman"/>
              </a:rPr>
              <a:t> </a:t>
            </a:r>
            <a:r>
              <a:rPr sz="1800" dirty="0">
                <a:solidFill>
                  <a:srgbClr val="FFFFFF"/>
                </a:solidFill>
                <a:latin typeface="Arial MT"/>
                <a:cs typeface="Arial MT"/>
              </a:rPr>
              <a:t>detection,</a:t>
            </a:r>
            <a:r>
              <a:rPr sz="1800" spc="-55" dirty="0">
                <a:solidFill>
                  <a:srgbClr val="FFFFFF"/>
                </a:solidFill>
                <a:latin typeface="Times New Roman"/>
                <a:cs typeface="Times New Roman"/>
              </a:rPr>
              <a:t> </a:t>
            </a:r>
            <a:r>
              <a:rPr sz="1800" dirty="0">
                <a:solidFill>
                  <a:srgbClr val="FFFFFF"/>
                </a:solidFill>
                <a:latin typeface="Arial MT"/>
                <a:cs typeface="Arial MT"/>
              </a:rPr>
              <a:t>object</a:t>
            </a:r>
            <a:r>
              <a:rPr sz="1800" spc="25" dirty="0">
                <a:solidFill>
                  <a:srgbClr val="FFFFFF"/>
                </a:solidFill>
                <a:latin typeface="Times New Roman"/>
                <a:cs typeface="Times New Roman"/>
              </a:rPr>
              <a:t> </a:t>
            </a:r>
            <a:r>
              <a:rPr sz="1800" spc="-10" dirty="0">
                <a:solidFill>
                  <a:srgbClr val="FFFFFF"/>
                </a:solidFill>
                <a:latin typeface="Arial MT"/>
                <a:cs typeface="Arial MT"/>
              </a:rPr>
              <a:t>recognition.</a:t>
            </a:r>
            <a:endParaRPr sz="1800">
              <a:latin typeface="Arial MT"/>
              <a:cs typeface="Arial MT"/>
            </a:endParaRPr>
          </a:p>
          <a:p>
            <a:pPr marL="88265" indent="-85725">
              <a:lnSpc>
                <a:spcPct val="100000"/>
              </a:lnSpc>
              <a:spcBef>
                <a:spcPts val="1070"/>
              </a:spcBef>
              <a:buSzPct val="91666"/>
              <a:buChar char="•"/>
              <a:tabLst>
                <a:tab pos="88265" algn="l"/>
              </a:tabLst>
            </a:pPr>
            <a:r>
              <a:rPr sz="1800" dirty="0">
                <a:solidFill>
                  <a:srgbClr val="FFFFFF"/>
                </a:solidFill>
                <a:latin typeface="Arial MT"/>
                <a:cs typeface="Arial MT"/>
              </a:rPr>
              <a:t>Effective</a:t>
            </a:r>
            <a:r>
              <a:rPr sz="1800" spc="55" dirty="0">
                <a:solidFill>
                  <a:srgbClr val="FFFFFF"/>
                </a:solidFill>
                <a:latin typeface="Times New Roman"/>
                <a:cs typeface="Times New Roman"/>
              </a:rPr>
              <a:t> </a:t>
            </a:r>
            <a:r>
              <a:rPr sz="1800" dirty="0">
                <a:solidFill>
                  <a:srgbClr val="FFFFFF"/>
                </a:solidFill>
                <a:latin typeface="Arial MT"/>
                <a:cs typeface="Arial MT"/>
              </a:rPr>
              <a:t>for</a:t>
            </a:r>
            <a:r>
              <a:rPr sz="1800" spc="90" dirty="0">
                <a:solidFill>
                  <a:srgbClr val="FFFFFF"/>
                </a:solidFill>
                <a:latin typeface="Times New Roman"/>
                <a:cs typeface="Times New Roman"/>
              </a:rPr>
              <a:t> </a:t>
            </a:r>
            <a:r>
              <a:rPr sz="1800" dirty="0">
                <a:solidFill>
                  <a:srgbClr val="FFFFFF"/>
                </a:solidFill>
                <a:latin typeface="Arial MT"/>
                <a:cs typeface="Arial MT"/>
              </a:rPr>
              <a:t>capturing</a:t>
            </a:r>
            <a:r>
              <a:rPr sz="1800" spc="-90" dirty="0">
                <a:solidFill>
                  <a:srgbClr val="FFFFFF"/>
                </a:solidFill>
                <a:latin typeface="Times New Roman"/>
                <a:cs typeface="Times New Roman"/>
              </a:rPr>
              <a:t> </a:t>
            </a:r>
            <a:r>
              <a:rPr sz="1800" dirty="0">
                <a:solidFill>
                  <a:srgbClr val="FFFFFF"/>
                </a:solidFill>
                <a:latin typeface="Arial MT"/>
                <a:cs typeface="Arial MT"/>
              </a:rPr>
              <a:t>edge</a:t>
            </a:r>
            <a:r>
              <a:rPr sz="1800" spc="-15" dirty="0">
                <a:solidFill>
                  <a:srgbClr val="FFFFFF"/>
                </a:solidFill>
                <a:latin typeface="Times New Roman"/>
                <a:cs typeface="Times New Roman"/>
              </a:rPr>
              <a:t> </a:t>
            </a:r>
            <a:r>
              <a:rPr sz="1800" dirty="0">
                <a:solidFill>
                  <a:srgbClr val="FFFFFF"/>
                </a:solidFill>
                <a:latin typeface="Arial MT"/>
                <a:cs typeface="Arial MT"/>
              </a:rPr>
              <a:t>or</a:t>
            </a:r>
            <a:r>
              <a:rPr sz="1800" spc="95" dirty="0">
                <a:solidFill>
                  <a:srgbClr val="FFFFFF"/>
                </a:solidFill>
                <a:latin typeface="Times New Roman"/>
                <a:cs typeface="Times New Roman"/>
              </a:rPr>
              <a:t> </a:t>
            </a:r>
            <a:r>
              <a:rPr sz="1800" dirty="0">
                <a:solidFill>
                  <a:srgbClr val="FFFFFF"/>
                </a:solidFill>
                <a:latin typeface="Arial MT"/>
                <a:cs typeface="Arial MT"/>
              </a:rPr>
              <a:t>gradient</a:t>
            </a:r>
            <a:r>
              <a:rPr sz="1800" spc="40" dirty="0">
                <a:solidFill>
                  <a:srgbClr val="FFFFFF"/>
                </a:solidFill>
                <a:latin typeface="Times New Roman"/>
                <a:cs typeface="Times New Roman"/>
              </a:rPr>
              <a:t> </a:t>
            </a:r>
            <a:r>
              <a:rPr sz="1800" dirty="0">
                <a:solidFill>
                  <a:srgbClr val="FFFFFF"/>
                </a:solidFill>
                <a:latin typeface="Arial MT"/>
                <a:cs typeface="Arial MT"/>
              </a:rPr>
              <a:t>structure</a:t>
            </a:r>
            <a:r>
              <a:rPr sz="1800" spc="-95" dirty="0">
                <a:solidFill>
                  <a:srgbClr val="FFFFFF"/>
                </a:solidFill>
                <a:latin typeface="Times New Roman"/>
                <a:cs typeface="Times New Roman"/>
              </a:rPr>
              <a:t> </a:t>
            </a:r>
            <a:r>
              <a:rPr sz="1800" dirty="0">
                <a:solidFill>
                  <a:srgbClr val="FFFFFF"/>
                </a:solidFill>
                <a:latin typeface="Arial MT"/>
                <a:cs typeface="Arial MT"/>
              </a:rPr>
              <a:t>in</a:t>
            </a:r>
            <a:r>
              <a:rPr sz="1800" spc="70" dirty="0">
                <a:solidFill>
                  <a:srgbClr val="FFFFFF"/>
                </a:solidFill>
                <a:latin typeface="Times New Roman"/>
                <a:cs typeface="Times New Roman"/>
              </a:rPr>
              <a:t> </a:t>
            </a:r>
            <a:r>
              <a:rPr sz="1800" spc="-10" dirty="0">
                <a:solidFill>
                  <a:srgbClr val="FFFFFF"/>
                </a:solidFill>
                <a:latin typeface="Arial MT"/>
                <a:cs typeface="Arial MT"/>
              </a:rPr>
              <a:t>images.</a:t>
            </a:r>
            <a:endParaRPr sz="1800">
              <a:latin typeface="Arial MT"/>
              <a:cs typeface="Arial MT"/>
            </a:endParaRPr>
          </a:p>
        </p:txBody>
      </p:sp>
      <p:pic>
        <p:nvPicPr>
          <p:cNvPr id="7" name="object 7"/>
          <p:cNvPicPr/>
          <p:nvPr/>
        </p:nvPicPr>
        <p:blipFill>
          <a:blip r:embed="rId2" cstate="print"/>
          <a:stretch>
            <a:fillRect/>
          </a:stretch>
        </p:blipFill>
        <p:spPr>
          <a:xfrm>
            <a:off x="3000375" y="4676775"/>
            <a:ext cx="8305800" cy="2571750"/>
          </a:xfrm>
          <a:prstGeom prst="rect">
            <a:avLst/>
          </a:prstGeom>
        </p:spPr>
      </p:pic>
      <p:sp>
        <p:nvSpPr>
          <p:cNvPr id="8" name="object 8"/>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34550" y="0"/>
            <a:ext cx="4895850" cy="8229599"/>
          </a:xfrm>
          <a:prstGeom prst="rect">
            <a:avLst/>
          </a:prstGeom>
        </p:spPr>
      </p:pic>
      <p:pic>
        <p:nvPicPr>
          <p:cNvPr id="3" name="object 3"/>
          <p:cNvPicPr/>
          <p:nvPr/>
        </p:nvPicPr>
        <p:blipFill>
          <a:blip r:embed="rId3" cstate="print"/>
          <a:stretch>
            <a:fillRect/>
          </a:stretch>
        </p:blipFill>
        <p:spPr>
          <a:xfrm>
            <a:off x="1076325" y="695325"/>
            <a:ext cx="7477125" cy="2419350"/>
          </a:xfrm>
          <a:prstGeom prst="rect">
            <a:avLst/>
          </a:prstGeom>
        </p:spPr>
      </p:pic>
      <p:sp>
        <p:nvSpPr>
          <p:cNvPr id="4" name="object 4"/>
          <p:cNvSpPr txBox="1"/>
          <p:nvPr/>
        </p:nvSpPr>
        <p:spPr>
          <a:xfrm>
            <a:off x="466407" y="3209353"/>
            <a:ext cx="9241155" cy="1398905"/>
          </a:xfrm>
          <a:prstGeom prst="rect">
            <a:avLst/>
          </a:prstGeom>
        </p:spPr>
        <p:txBody>
          <a:bodyPr vert="horz" wrap="square" lIns="0" tIns="165100" rIns="0" bIns="0" rtlCol="0">
            <a:spAutoFit/>
          </a:bodyPr>
          <a:lstStyle/>
          <a:p>
            <a:pPr marL="97790" indent="-96520">
              <a:lnSpc>
                <a:spcPct val="100000"/>
              </a:lnSpc>
              <a:spcBef>
                <a:spcPts val="1300"/>
              </a:spcBef>
              <a:buSzPct val="95000"/>
              <a:buChar char="•"/>
              <a:tabLst>
                <a:tab pos="97790" algn="l"/>
              </a:tabLst>
            </a:pPr>
            <a:r>
              <a:rPr sz="2000" dirty="0">
                <a:solidFill>
                  <a:srgbClr val="FFFFFF"/>
                </a:solidFill>
                <a:latin typeface="Arial MT"/>
                <a:cs typeface="Arial MT"/>
              </a:rPr>
              <a:t>The</a:t>
            </a:r>
            <a:r>
              <a:rPr sz="2000" spc="60" dirty="0">
                <a:solidFill>
                  <a:srgbClr val="FFFFFF"/>
                </a:solidFill>
                <a:latin typeface="Times New Roman"/>
                <a:cs typeface="Times New Roman"/>
              </a:rPr>
              <a:t> </a:t>
            </a:r>
            <a:r>
              <a:rPr sz="2000" dirty="0">
                <a:solidFill>
                  <a:srgbClr val="FFFFFF"/>
                </a:solidFill>
                <a:latin typeface="Arial MT"/>
                <a:cs typeface="Arial MT"/>
              </a:rPr>
              <a:t>HOG</a:t>
            </a:r>
            <a:r>
              <a:rPr sz="2000" spc="60" dirty="0">
                <a:solidFill>
                  <a:srgbClr val="FFFFFF"/>
                </a:solidFill>
                <a:latin typeface="Times New Roman"/>
                <a:cs typeface="Times New Roman"/>
              </a:rPr>
              <a:t> </a:t>
            </a:r>
            <a:r>
              <a:rPr sz="2000" dirty="0">
                <a:solidFill>
                  <a:srgbClr val="FFFFFF"/>
                </a:solidFill>
                <a:latin typeface="Arial MT"/>
                <a:cs typeface="Arial MT"/>
              </a:rPr>
              <a:t>feature</a:t>
            </a:r>
            <a:r>
              <a:rPr sz="2000" spc="-20" dirty="0">
                <a:solidFill>
                  <a:srgbClr val="FFFFFF"/>
                </a:solidFill>
                <a:latin typeface="Times New Roman"/>
                <a:cs typeface="Times New Roman"/>
              </a:rPr>
              <a:t> </a:t>
            </a:r>
            <a:r>
              <a:rPr sz="2000" dirty="0">
                <a:solidFill>
                  <a:srgbClr val="FFFFFF"/>
                </a:solidFill>
                <a:latin typeface="Arial MT"/>
                <a:cs typeface="Arial MT"/>
              </a:rPr>
              <a:t>extraction</a:t>
            </a:r>
            <a:r>
              <a:rPr sz="2000" spc="-20" dirty="0">
                <a:solidFill>
                  <a:srgbClr val="FFFFFF"/>
                </a:solidFill>
                <a:latin typeface="Times New Roman"/>
                <a:cs typeface="Times New Roman"/>
              </a:rPr>
              <a:t> </a:t>
            </a:r>
            <a:r>
              <a:rPr sz="2000" dirty="0">
                <a:solidFill>
                  <a:srgbClr val="FFFFFF"/>
                </a:solidFill>
                <a:latin typeface="Arial MT"/>
                <a:cs typeface="Arial MT"/>
              </a:rPr>
              <a:t>process</a:t>
            </a:r>
            <a:r>
              <a:rPr sz="2000" spc="-65" dirty="0">
                <a:solidFill>
                  <a:srgbClr val="FFFFFF"/>
                </a:solidFill>
                <a:latin typeface="Times New Roman"/>
                <a:cs typeface="Times New Roman"/>
              </a:rPr>
              <a:t> </a:t>
            </a:r>
            <a:r>
              <a:rPr sz="2000" dirty="0">
                <a:solidFill>
                  <a:srgbClr val="FFFFFF"/>
                </a:solidFill>
                <a:latin typeface="Arial MT"/>
                <a:cs typeface="Arial MT"/>
              </a:rPr>
              <a:t>converts</a:t>
            </a:r>
            <a:r>
              <a:rPr sz="2000" spc="-65" dirty="0">
                <a:solidFill>
                  <a:srgbClr val="FFFFFF"/>
                </a:solidFill>
                <a:latin typeface="Times New Roman"/>
                <a:cs typeface="Times New Roman"/>
              </a:rPr>
              <a:t> </a:t>
            </a:r>
            <a:r>
              <a:rPr sz="2000" dirty="0">
                <a:solidFill>
                  <a:srgbClr val="FFFFFF"/>
                </a:solidFill>
                <a:latin typeface="Arial MT"/>
                <a:cs typeface="Arial MT"/>
              </a:rPr>
              <a:t>images</a:t>
            </a:r>
            <a:r>
              <a:rPr sz="2000" spc="20" dirty="0">
                <a:solidFill>
                  <a:srgbClr val="FFFFFF"/>
                </a:solidFill>
                <a:latin typeface="Times New Roman"/>
                <a:cs typeface="Times New Roman"/>
              </a:rPr>
              <a:t> </a:t>
            </a:r>
            <a:r>
              <a:rPr sz="2000" dirty="0">
                <a:solidFill>
                  <a:srgbClr val="FFFFFF"/>
                </a:solidFill>
                <a:latin typeface="Arial MT"/>
                <a:cs typeface="Arial MT"/>
              </a:rPr>
              <a:t>into</a:t>
            </a:r>
            <a:r>
              <a:rPr sz="2000" spc="60" dirty="0">
                <a:solidFill>
                  <a:srgbClr val="FFFFFF"/>
                </a:solidFill>
                <a:latin typeface="Times New Roman"/>
                <a:cs typeface="Times New Roman"/>
              </a:rPr>
              <a:t> </a:t>
            </a:r>
            <a:r>
              <a:rPr sz="2000" dirty="0">
                <a:solidFill>
                  <a:srgbClr val="FFFFFF"/>
                </a:solidFill>
                <a:latin typeface="Arial MT"/>
                <a:cs typeface="Arial MT"/>
              </a:rPr>
              <a:t>a</a:t>
            </a:r>
            <a:r>
              <a:rPr sz="2000" spc="60" dirty="0">
                <a:solidFill>
                  <a:srgbClr val="FFFFFF"/>
                </a:solidFill>
                <a:latin typeface="Times New Roman"/>
                <a:cs typeface="Times New Roman"/>
              </a:rPr>
              <a:t> </a:t>
            </a:r>
            <a:r>
              <a:rPr sz="2000" dirty="0">
                <a:solidFill>
                  <a:srgbClr val="FFFFFF"/>
                </a:solidFill>
                <a:latin typeface="Arial MT"/>
                <a:cs typeface="Arial MT"/>
              </a:rPr>
              <a:t>set</a:t>
            </a:r>
            <a:r>
              <a:rPr sz="2000" spc="20" dirty="0">
                <a:solidFill>
                  <a:srgbClr val="FFFFFF"/>
                </a:solidFill>
                <a:latin typeface="Times New Roman"/>
                <a:cs typeface="Times New Roman"/>
              </a:rPr>
              <a:t> </a:t>
            </a:r>
            <a:r>
              <a:rPr sz="2000" dirty="0">
                <a:solidFill>
                  <a:srgbClr val="FFFFFF"/>
                </a:solidFill>
                <a:latin typeface="Arial MT"/>
                <a:cs typeface="Arial MT"/>
              </a:rPr>
              <a:t>of</a:t>
            </a:r>
            <a:r>
              <a:rPr sz="2000" spc="15" dirty="0">
                <a:solidFill>
                  <a:srgbClr val="FFFFFF"/>
                </a:solidFill>
                <a:latin typeface="Times New Roman"/>
                <a:cs typeface="Times New Roman"/>
              </a:rPr>
              <a:t> </a:t>
            </a:r>
            <a:r>
              <a:rPr sz="2000" dirty="0">
                <a:solidFill>
                  <a:srgbClr val="FFFFFF"/>
                </a:solidFill>
                <a:latin typeface="Arial MT"/>
                <a:cs typeface="Arial MT"/>
              </a:rPr>
              <a:t>HOG</a:t>
            </a:r>
            <a:r>
              <a:rPr sz="2000" spc="60" dirty="0">
                <a:solidFill>
                  <a:srgbClr val="FFFFFF"/>
                </a:solidFill>
                <a:latin typeface="Times New Roman"/>
                <a:cs typeface="Times New Roman"/>
              </a:rPr>
              <a:t> </a:t>
            </a:r>
            <a:r>
              <a:rPr sz="2000" spc="-10" dirty="0">
                <a:solidFill>
                  <a:srgbClr val="FFFFFF"/>
                </a:solidFill>
                <a:latin typeface="Arial MT"/>
                <a:cs typeface="Arial MT"/>
              </a:rPr>
              <a:t>features.</a:t>
            </a:r>
            <a:endParaRPr sz="2000">
              <a:latin typeface="Arial MT"/>
              <a:cs typeface="Arial MT"/>
            </a:endParaRPr>
          </a:p>
          <a:p>
            <a:pPr marL="12700" marR="5080" indent="-11430">
              <a:lnSpc>
                <a:spcPct val="150200"/>
              </a:lnSpc>
              <a:buSzPct val="95000"/>
              <a:buChar char="•"/>
              <a:tabLst>
                <a:tab pos="97790" algn="l"/>
              </a:tabLst>
            </a:pPr>
            <a:r>
              <a:rPr sz="2000" dirty="0">
                <a:solidFill>
                  <a:srgbClr val="FFFFFF"/>
                </a:solidFill>
                <a:latin typeface="Arial MT"/>
                <a:cs typeface="Arial MT"/>
              </a:rPr>
              <a:t>	Each</a:t>
            </a:r>
            <a:r>
              <a:rPr sz="2000" spc="-15" dirty="0">
                <a:solidFill>
                  <a:srgbClr val="FFFFFF"/>
                </a:solidFill>
                <a:latin typeface="Times New Roman"/>
                <a:cs typeface="Times New Roman"/>
              </a:rPr>
              <a:t> </a:t>
            </a:r>
            <a:r>
              <a:rPr sz="2000" dirty="0">
                <a:solidFill>
                  <a:srgbClr val="FFFFFF"/>
                </a:solidFill>
                <a:latin typeface="Arial MT"/>
                <a:cs typeface="Arial MT"/>
              </a:rPr>
              <a:t>image</a:t>
            </a:r>
            <a:r>
              <a:rPr sz="2000" spc="70" dirty="0">
                <a:solidFill>
                  <a:srgbClr val="FFFFFF"/>
                </a:solidFill>
                <a:latin typeface="Times New Roman"/>
                <a:cs typeface="Times New Roman"/>
              </a:rPr>
              <a:t> </a:t>
            </a:r>
            <a:r>
              <a:rPr sz="2000" dirty="0">
                <a:solidFill>
                  <a:srgbClr val="FFFFFF"/>
                </a:solidFill>
                <a:latin typeface="Arial MT"/>
                <a:cs typeface="Arial MT"/>
              </a:rPr>
              <a:t>is</a:t>
            </a:r>
            <a:r>
              <a:rPr sz="2000" spc="110" dirty="0">
                <a:solidFill>
                  <a:srgbClr val="FFFFFF"/>
                </a:solidFill>
                <a:latin typeface="Times New Roman"/>
                <a:cs typeface="Times New Roman"/>
              </a:rPr>
              <a:t> </a:t>
            </a:r>
            <a:r>
              <a:rPr sz="2000" dirty="0">
                <a:solidFill>
                  <a:srgbClr val="FFFFFF"/>
                </a:solidFill>
                <a:latin typeface="Arial MT"/>
                <a:cs typeface="Arial MT"/>
              </a:rPr>
              <a:t>represented</a:t>
            </a:r>
            <a:r>
              <a:rPr sz="2000" spc="-95" dirty="0">
                <a:solidFill>
                  <a:srgbClr val="FFFFFF"/>
                </a:solidFill>
                <a:latin typeface="Times New Roman"/>
                <a:cs typeface="Times New Roman"/>
              </a:rPr>
              <a:t> </a:t>
            </a:r>
            <a:r>
              <a:rPr sz="2000" dirty="0">
                <a:solidFill>
                  <a:srgbClr val="FFFFFF"/>
                </a:solidFill>
                <a:latin typeface="Arial MT"/>
                <a:cs typeface="Arial MT"/>
              </a:rPr>
              <a:t>by</a:t>
            </a:r>
            <a:r>
              <a:rPr sz="2000" spc="25" dirty="0">
                <a:solidFill>
                  <a:srgbClr val="FFFFFF"/>
                </a:solidFill>
                <a:latin typeface="Times New Roman"/>
                <a:cs typeface="Times New Roman"/>
              </a:rPr>
              <a:t> </a:t>
            </a:r>
            <a:r>
              <a:rPr sz="2000" dirty="0">
                <a:solidFill>
                  <a:srgbClr val="FFFFFF"/>
                </a:solidFill>
                <a:latin typeface="Arial MT"/>
                <a:cs typeface="Arial MT"/>
              </a:rPr>
              <a:t>a</a:t>
            </a:r>
            <a:r>
              <a:rPr sz="2000" spc="75" dirty="0">
                <a:solidFill>
                  <a:srgbClr val="FFFFFF"/>
                </a:solidFill>
                <a:latin typeface="Times New Roman"/>
                <a:cs typeface="Times New Roman"/>
              </a:rPr>
              <a:t> </a:t>
            </a:r>
            <a:r>
              <a:rPr sz="2000" dirty="0">
                <a:solidFill>
                  <a:srgbClr val="FFFFFF"/>
                </a:solidFill>
                <a:latin typeface="Arial MT"/>
                <a:cs typeface="Arial MT"/>
              </a:rPr>
              <a:t>1D</a:t>
            </a:r>
            <a:r>
              <a:rPr sz="2000" spc="25" dirty="0">
                <a:solidFill>
                  <a:srgbClr val="FFFFFF"/>
                </a:solidFill>
                <a:latin typeface="Times New Roman"/>
                <a:cs typeface="Times New Roman"/>
              </a:rPr>
              <a:t> </a:t>
            </a:r>
            <a:r>
              <a:rPr sz="2000" dirty="0">
                <a:solidFill>
                  <a:srgbClr val="FFFFFF"/>
                </a:solidFill>
                <a:latin typeface="Arial MT"/>
                <a:cs typeface="Arial MT"/>
              </a:rPr>
              <a:t>array</a:t>
            </a:r>
            <a:r>
              <a:rPr sz="2000" spc="25" dirty="0">
                <a:solidFill>
                  <a:srgbClr val="FFFFFF"/>
                </a:solidFill>
                <a:latin typeface="Times New Roman"/>
                <a:cs typeface="Times New Roman"/>
              </a:rPr>
              <a:t> </a:t>
            </a:r>
            <a:r>
              <a:rPr sz="2000" dirty="0">
                <a:solidFill>
                  <a:srgbClr val="FFFFFF"/>
                </a:solidFill>
                <a:latin typeface="Arial MT"/>
                <a:cs typeface="Arial MT"/>
              </a:rPr>
              <a:t>of</a:t>
            </a:r>
            <a:r>
              <a:rPr sz="2000" spc="110" dirty="0">
                <a:solidFill>
                  <a:srgbClr val="FFFFFF"/>
                </a:solidFill>
                <a:latin typeface="Times New Roman"/>
                <a:cs typeface="Times New Roman"/>
              </a:rPr>
              <a:t> </a:t>
            </a:r>
            <a:r>
              <a:rPr sz="2000" dirty="0">
                <a:solidFill>
                  <a:srgbClr val="FFFFFF"/>
                </a:solidFill>
                <a:latin typeface="Arial MT"/>
                <a:cs typeface="Arial MT"/>
              </a:rPr>
              <a:t>HOG</a:t>
            </a:r>
            <a:r>
              <a:rPr sz="2000" spc="70" dirty="0">
                <a:solidFill>
                  <a:srgbClr val="FFFFFF"/>
                </a:solidFill>
                <a:latin typeface="Times New Roman"/>
                <a:cs typeface="Times New Roman"/>
              </a:rPr>
              <a:t> </a:t>
            </a:r>
            <a:r>
              <a:rPr sz="2000" dirty="0">
                <a:solidFill>
                  <a:srgbClr val="FFFFFF"/>
                </a:solidFill>
                <a:latin typeface="Arial MT"/>
                <a:cs typeface="Arial MT"/>
              </a:rPr>
              <a:t>features,</a:t>
            </a:r>
            <a:r>
              <a:rPr sz="2000" spc="-55" dirty="0">
                <a:solidFill>
                  <a:srgbClr val="FFFFFF"/>
                </a:solidFill>
                <a:latin typeface="Times New Roman"/>
                <a:cs typeface="Times New Roman"/>
              </a:rPr>
              <a:t> </a:t>
            </a:r>
            <a:r>
              <a:rPr sz="2000" dirty="0">
                <a:solidFill>
                  <a:srgbClr val="FFFFFF"/>
                </a:solidFill>
                <a:latin typeface="Arial MT"/>
                <a:cs typeface="Arial MT"/>
              </a:rPr>
              <a:t>capturing</a:t>
            </a:r>
            <a:r>
              <a:rPr sz="2000" spc="-100" dirty="0">
                <a:solidFill>
                  <a:srgbClr val="FFFFFF"/>
                </a:solidFill>
                <a:latin typeface="Times New Roman"/>
                <a:cs typeface="Times New Roman"/>
              </a:rPr>
              <a:t> </a:t>
            </a:r>
            <a:r>
              <a:rPr sz="2000" dirty="0">
                <a:solidFill>
                  <a:srgbClr val="FFFFFF"/>
                </a:solidFill>
                <a:latin typeface="Arial MT"/>
                <a:cs typeface="Arial MT"/>
              </a:rPr>
              <a:t>the</a:t>
            </a:r>
            <a:r>
              <a:rPr sz="2000" spc="-10" dirty="0">
                <a:solidFill>
                  <a:srgbClr val="FFFFFF"/>
                </a:solidFill>
                <a:latin typeface="Times New Roman"/>
                <a:cs typeface="Times New Roman"/>
              </a:rPr>
              <a:t> </a:t>
            </a:r>
            <a:r>
              <a:rPr sz="2000" spc="-10" dirty="0">
                <a:solidFill>
                  <a:srgbClr val="FFFFFF"/>
                </a:solidFill>
                <a:latin typeface="Arial MT"/>
                <a:cs typeface="Arial MT"/>
              </a:rPr>
              <a:t>gradient</a:t>
            </a:r>
            <a:r>
              <a:rPr sz="2000" spc="-10" dirty="0">
                <a:solidFill>
                  <a:srgbClr val="FFFFFF"/>
                </a:solidFill>
                <a:latin typeface="Times New Roman"/>
                <a:cs typeface="Times New Roman"/>
              </a:rPr>
              <a:t> </a:t>
            </a:r>
            <a:r>
              <a:rPr sz="2000" dirty="0">
                <a:solidFill>
                  <a:srgbClr val="FFFFFF"/>
                </a:solidFill>
                <a:latin typeface="Arial MT"/>
                <a:cs typeface="Arial MT"/>
              </a:rPr>
              <a:t>structure</a:t>
            </a:r>
            <a:r>
              <a:rPr sz="2000" spc="-145" dirty="0">
                <a:solidFill>
                  <a:srgbClr val="FFFFFF"/>
                </a:solidFill>
                <a:latin typeface="Times New Roman"/>
                <a:cs typeface="Times New Roman"/>
              </a:rPr>
              <a:t> </a:t>
            </a:r>
            <a:r>
              <a:rPr sz="2000" dirty="0">
                <a:solidFill>
                  <a:srgbClr val="FFFFFF"/>
                </a:solidFill>
                <a:latin typeface="Arial MT"/>
                <a:cs typeface="Arial MT"/>
              </a:rPr>
              <a:t>and</a:t>
            </a:r>
            <a:r>
              <a:rPr sz="2000" spc="125" dirty="0">
                <a:solidFill>
                  <a:srgbClr val="FFFFFF"/>
                </a:solidFill>
                <a:latin typeface="Times New Roman"/>
                <a:cs typeface="Times New Roman"/>
              </a:rPr>
              <a:t> </a:t>
            </a:r>
            <a:r>
              <a:rPr sz="2000" dirty="0">
                <a:solidFill>
                  <a:srgbClr val="FFFFFF"/>
                </a:solidFill>
                <a:latin typeface="Arial MT"/>
                <a:cs typeface="Arial MT"/>
              </a:rPr>
              <a:t>appearance</a:t>
            </a:r>
            <a:r>
              <a:rPr sz="2000" spc="-55" dirty="0">
                <a:solidFill>
                  <a:srgbClr val="FFFFFF"/>
                </a:solidFill>
                <a:latin typeface="Times New Roman"/>
                <a:cs typeface="Times New Roman"/>
              </a:rPr>
              <a:t> </a:t>
            </a:r>
            <a:r>
              <a:rPr sz="2000" dirty="0">
                <a:solidFill>
                  <a:srgbClr val="FFFFFF"/>
                </a:solidFill>
                <a:latin typeface="Arial MT"/>
                <a:cs typeface="Arial MT"/>
              </a:rPr>
              <a:t>of</a:t>
            </a:r>
            <a:r>
              <a:rPr sz="2000" spc="80" dirty="0">
                <a:solidFill>
                  <a:srgbClr val="FFFFFF"/>
                </a:solidFill>
                <a:latin typeface="Times New Roman"/>
                <a:cs typeface="Times New Roman"/>
              </a:rPr>
              <a:t> </a:t>
            </a:r>
            <a:r>
              <a:rPr sz="2000" dirty="0">
                <a:solidFill>
                  <a:srgbClr val="FFFFFF"/>
                </a:solidFill>
                <a:latin typeface="Arial MT"/>
                <a:cs typeface="Arial MT"/>
              </a:rPr>
              <a:t>objects</a:t>
            </a:r>
            <a:r>
              <a:rPr sz="2000" spc="-10" dirty="0">
                <a:solidFill>
                  <a:srgbClr val="FFFFFF"/>
                </a:solidFill>
                <a:latin typeface="Times New Roman"/>
                <a:cs typeface="Times New Roman"/>
              </a:rPr>
              <a:t> </a:t>
            </a:r>
            <a:r>
              <a:rPr sz="2000" dirty="0">
                <a:solidFill>
                  <a:srgbClr val="FFFFFF"/>
                </a:solidFill>
                <a:latin typeface="Arial MT"/>
                <a:cs typeface="Arial MT"/>
              </a:rPr>
              <a:t>within</a:t>
            </a:r>
            <a:r>
              <a:rPr sz="2000" spc="125" dirty="0">
                <a:solidFill>
                  <a:srgbClr val="FFFFFF"/>
                </a:solidFill>
                <a:latin typeface="Times New Roman"/>
                <a:cs typeface="Times New Roman"/>
              </a:rPr>
              <a:t> </a:t>
            </a:r>
            <a:r>
              <a:rPr sz="2000" dirty="0">
                <a:solidFill>
                  <a:srgbClr val="FFFFFF"/>
                </a:solidFill>
                <a:latin typeface="Arial MT"/>
                <a:cs typeface="Arial MT"/>
              </a:rPr>
              <a:t>the</a:t>
            </a:r>
            <a:r>
              <a:rPr sz="2000" spc="30" dirty="0">
                <a:solidFill>
                  <a:srgbClr val="FFFFFF"/>
                </a:solidFill>
                <a:latin typeface="Times New Roman"/>
                <a:cs typeface="Times New Roman"/>
              </a:rPr>
              <a:t> </a:t>
            </a:r>
            <a:r>
              <a:rPr sz="2000" spc="-10" dirty="0">
                <a:solidFill>
                  <a:srgbClr val="FFFFFF"/>
                </a:solidFill>
                <a:latin typeface="Arial MT"/>
                <a:cs typeface="Arial MT"/>
              </a:rPr>
              <a:t>image.</a:t>
            </a:r>
            <a:endParaRPr sz="2000">
              <a:latin typeface="Arial MT"/>
              <a:cs typeface="Arial MT"/>
            </a:endParaRPr>
          </a:p>
        </p:txBody>
      </p:sp>
      <p:sp>
        <p:nvSpPr>
          <p:cNvPr id="5" name="object 5"/>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14630400" y="0"/>
                </a:moveTo>
                <a:lnTo>
                  <a:pt x="0" y="0"/>
                </a:lnTo>
                <a:lnTo>
                  <a:pt x="0" y="8229600"/>
                </a:lnTo>
                <a:lnTo>
                  <a:pt x="14630400" y="8229600"/>
                </a:lnTo>
                <a:lnTo>
                  <a:pt x="14630400" y="0"/>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14630400" cy="8229600"/>
            <a:chOff x="0" y="0"/>
            <a:chExt cx="14630400" cy="8229600"/>
          </a:xfrm>
        </p:grpSpPr>
        <p:pic>
          <p:nvPicPr>
            <p:cNvPr id="4" name="object 4"/>
            <p:cNvPicPr/>
            <p:nvPr/>
          </p:nvPicPr>
          <p:blipFill>
            <a:blip r:embed="rId2" cstate="print"/>
            <a:stretch>
              <a:fillRect/>
            </a:stretch>
          </p:blipFill>
          <p:spPr>
            <a:xfrm>
              <a:off x="9144000" y="0"/>
              <a:ext cx="5486400" cy="8229599"/>
            </a:xfrm>
            <a:prstGeom prst="rect">
              <a:avLst/>
            </a:prstGeom>
          </p:spPr>
        </p:pic>
        <p:sp>
          <p:nvSpPr>
            <p:cNvPr id="5" name="object 5"/>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dirty="0">
                <a:latin typeface="Arial MT"/>
                <a:cs typeface="Arial MT"/>
              </a:rPr>
              <a:t>Principal</a:t>
            </a:r>
            <a:r>
              <a:rPr spc="75" dirty="0">
                <a:latin typeface="Times New Roman"/>
                <a:cs typeface="Times New Roman"/>
              </a:rPr>
              <a:t> </a:t>
            </a:r>
            <a:r>
              <a:rPr dirty="0">
                <a:latin typeface="Arial MT"/>
                <a:cs typeface="Arial MT"/>
              </a:rPr>
              <a:t>Component</a:t>
            </a:r>
            <a:r>
              <a:rPr spc="-195" dirty="0">
                <a:latin typeface="Times New Roman"/>
                <a:cs typeface="Times New Roman"/>
              </a:rPr>
              <a:t> </a:t>
            </a:r>
            <a:r>
              <a:rPr spc="-10" dirty="0">
                <a:latin typeface="Arial MT"/>
                <a:cs typeface="Arial MT"/>
              </a:rPr>
              <a:t>Analysis</a:t>
            </a:r>
          </a:p>
        </p:txBody>
      </p:sp>
      <p:sp>
        <p:nvSpPr>
          <p:cNvPr id="7" name="object 7"/>
          <p:cNvSpPr txBox="1"/>
          <p:nvPr/>
        </p:nvSpPr>
        <p:spPr>
          <a:xfrm>
            <a:off x="354012" y="1787462"/>
            <a:ext cx="7261859" cy="3502025"/>
          </a:xfrm>
          <a:prstGeom prst="rect">
            <a:avLst/>
          </a:prstGeom>
        </p:spPr>
        <p:txBody>
          <a:bodyPr vert="horz" wrap="square" lIns="0" tIns="15875" rIns="0" bIns="0" rtlCol="0">
            <a:spAutoFit/>
          </a:bodyPr>
          <a:lstStyle/>
          <a:p>
            <a:pPr marL="12700" marR="5080" indent="-11430">
              <a:lnSpc>
                <a:spcPct val="100000"/>
              </a:lnSpc>
              <a:spcBef>
                <a:spcPts val="125"/>
              </a:spcBef>
              <a:buSzPct val="90000"/>
              <a:buChar char="•"/>
              <a:tabLst>
                <a:tab pos="97790" algn="l"/>
              </a:tabLst>
            </a:pPr>
            <a:r>
              <a:rPr sz="2000" dirty="0">
                <a:solidFill>
                  <a:srgbClr val="FFFFFF"/>
                </a:solidFill>
                <a:latin typeface="Arial MT"/>
                <a:cs typeface="Arial MT"/>
              </a:rPr>
              <a:t>	A</a:t>
            </a:r>
            <a:r>
              <a:rPr sz="2000" spc="45" dirty="0">
                <a:solidFill>
                  <a:srgbClr val="FFFFFF"/>
                </a:solidFill>
                <a:latin typeface="Times New Roman"/>
                <a:cs typeface="Times New Roman"/>
              </a:rPr>
              <a:t> </a:t>
            </a:r>
            <a:r>
              <a:rPr sz="2000" dirty="0">
                <a:solidFill>
                  <a:srgbClr val="FFFFFF"/>
                </a:solidFill>
                <a:latin typeface="Arial MT"/>
                <a:cs typeface="Arial MT"/>
              </a:rPr>
              <a:t>dimensionality</a:t>
            </a:r>
            <a:r>
              <a:rPr sz="2000" dirty="0">
                <a:solidFill>
                  <a:srgbClr val="FFFFFF"/>
                </a:solidFill>
                <a:latin typeface="Times New Roman"/>
                <a:cs typeface="Times New Roman"/>
              </a:rPr>
              <a:t> </a:t>
            </a:r>
            <a:r>
              <a:rPr sz="2000" dirty="0">
                <a:solidFill>
                  <a:srgbClr val="FFFFFF"/>
                </a:solidFill>
                <a:latin typeface="Arial MT"/>
                <a:cs typeface="Arial MT"/>
              </a:rPr>
              <a:t>reduction</a:t>
            </a:r>
            <a:r>
              <a:rPr sz="2000" spc="-40" dirty="0">
                <a:solidFill>
                  <a:srgbClr val="FFFFFF"/>
                </a:solidFill>
                <a:latin typeface="Times New Roman"/>
                <a:cs typeface="Times New Roman"/>
              </a:rPr>
              <a:t> </a:t>
            </a:r>
            <a:r>
              <a:rPr sz="2000" dirty="0">
                <a:solidFill>
                  <a:srgbClr val="FFFFFF"/>
                </a:solidFill>
                <a:latin typeface="Arial MT"/>
                <a:cs typeface="Arial MT"/>
              </a:rPr>
              <a:t>technique</a:t>
            </a:r>
            <a:r>
              <a:rPr sz="2000" spc="-40" dirty="0">
                <a:solidFill>
                  <a:srgbClr val="FFFFFF"/>
                </a:solidFill>
                <a:latin typeface="Times New Roman"/>
                <a:cs typeface="Times New Roman"/>
              </a:rPr>
              <a:t> </a:t>
            </a:r>
            <a:r>
              <a:rPr sz="2000" dirty="0">
                <a:solidFill>
                  <a:srgbClr val="FFFFFF"/>
                </a:solidFill>
                <a:latin typeface="Arial MT"/>
                <a:cs typeface="Arial MT"/>
              </a:rPr>
              <a:t>that</a:t>
            </a:r>
            <a:r>
              <a:rPr sz="2000" dirty="0">
                <a:solidFill>
                  <a:srgbClr val="FFFFFF"/>
                </a:solidFill>
                <a:latin typeface="Times New Roman"/>
                <a:cs typeface="Times New Roman"/>
              </a:rPr>
              <a:t> </a:t>
            </a:r>
            <a:r>
              <a:rPr sz="2000" dirty="0">
                <a:solidFill>
                  <a:srgbClr val="FFFFFF"/>
                </a:solidFill>
                <a:latin typeface="Arial MT"/>
                <a:cs typeface="Arial MT"/>
              </a:rPr>
              <a:t>transforms</a:t>
            </a:r>
            <a:r>
              <a:rPr sz="2000" dirty="0">
                <a:solidFill>
                  <a:srgbClr val="FFFFFF"/>
                </a:solidFill>
                <a:latin typeface="Times New Roman"/>
                <a:cs typeface="Times New Roman"/>
              </a:rPr>
              <a:t> </a:t>
            </a:r>
            <a:r>
              <a:rPr sz="2000" dirty="0">
                <a:solidFill>
                  <a:srgbClr val="FFFFFF"/>
                </a:solidFill>
                <a:latin typeface="Arial MT"/>
                <a:cs typeface="Arial MT"/>
              </a:rPr>
              <a:t>data</a:t>
            </a:r>
            <a:r>
              <a:rPr sz="2000" spc="45" dirty="0">
                <a:solidFill>
                  <a:srgbClr val="FFFFFF"/>
                </a:solidFill>
                <a:latin typeface="Times New Roman"/>
                <a:cs typeface="Times New Roman"/>
              </a:rPr>
              <a:t> </a:t>
            </a:r>
            <a:r>
              <a:rPr sz="2000" dirty="0">
                <a:solidFill>
                  <a:srgbClr val="FFFFFF"/>
                </a:solidFill>
                <a:latin typeface="Arial MT"/>
                <a:cs typeface="Arial MT"/>
              </a:rPr>
              <a:t>into</a:t>
            </a:r>
            <a:r>
              <a:rPr sz="2000" spc="45" dirty="0">
                <a:solidFill>
                  <a:srgbClr val="FFFFFF"/>
                </a:solidFill>
                <a:latin typeface="Times New Roman"/>
                <a:cs typeface="Times New Roman"/>
              </a:rPr>
              <a:t> </a:t>
            </a:r>
            <a:r>
              <a:rPr sz="2000" spc="-50" dirty="0">
                <a:solidFill>
                  <a:srgbClr val="FFFFFF"/>
                </a:solidFill>
                <a:latin typeface="Arial MT"/>
                <a:cs typeface="Arial MT"/>
              </a:rPr>
              <a:t>a</a:t>
            </a:r>
            <a:r>
              <a:rPr sz="2000" spc="-50" dirty="0">
                <a:solidFill>
                  <a:srgbClr val="FFFFFF"/>
                </a:solidFill>
                <a:latin typeface="Times New Roman"/>
                <a:cs typeface="Times New Roman"/>
              </a:rPr>
              <a:t> </a:t>
            </a:r>
            <a:r>
              <a:rPr sz="2000" spc="-10" dirty="0">
                <a:solidFill>
                  <a:srgbClr val="FFFFFF"/>
                </a:solidFill>
                <a:latin typeface="Arial MT"/>
                <a:cs typeface="Arial MT"/>
              </a:rPr>
              <a:t>lower-</a:t>
            </a:r>
            <a:r>
              <a:rPr sz="2000" dirty="0">
                <a:solidFill>
                  <a:srgbClr val="FFFFFF"/>
                </a:solidFill>
                <a:latin typeface="Arial MT"/>
                <a:cs typeface="Arial MT"/>
              </a:rPr>
              <a:t>dimensional</a:t>
            </a:r>
            <a:r>
              <a:rPr sz="2000" spc="-40" dirty="0">
                <a:solidFill>
                  <a:srgbClr val="FFFFFF"/>
                </a:solidFill>
                <a:latin typeface="Times New Roman"/>
                <a:cs typeface="Times New Roman"/>
              </a:rPr>
              <a:t> </a:t>
            </a:r>
            <a:r>
              <a:rPr sz="2000" spc="-10" dirty="0">
                <a:solidFill>
                  <a:srgbClr val="FFFFFF"/>
                </a:solidFill>
                <a:latin typeface="Arial MT"/>
                <a:cs typeface="Arial MT"/>
              </a:rPr>
              <a:t>space.</a:t>
            </a:r>
            <a:endParaRPr sz="2000">
              <a:latin typeface="Arial MT"/>
              <a:cs typeface="Arial MT"/>
            </a:endParaRPr>
          </a:p>
          <a:p>
            <a:pPr>
              <a:lnSpc>
                <a:spcPct val="100000"/>
              </a:lnSpc>
              <a:spcBef>
                <a:spcPts val="110"/>
              </a:spcBef>
              <a:buFont typeface="Arial MT"/>
              <a:buChar char="•"/>
            </a:pPr>
            <a:endParaRPr sz="2000">
              <a:latin typeface="Arial MT"/>
              <a:cs typeface="Arial MT"/>
            </a:endParaRPr>
          </a:p>
          <a:p>
            <a:pPr marL="97790" indent="-96520">
              <a:lnSpc>
                <a:spcPct val="100000"/>
              </a:lnSpc>
              <a:buSzPct val="90000"/>
              <a:buChar char="•"/>
              <a:tabLst>
                <a:tab pos="97790" algn="l"/>
              </a:tabLst>
            </a:pPr>
            <a:r>
              <a:rPr sz="2000" dirty="0">
                <a:solidFill>
                  <a:srgbClr val="FFFFFF"/>
                </a:solidFill>
                <a:latin typeface="Arial MT"/>
                <a:cs typeface="Arial MT"/>
              </a:rPr>
              <a:t>Retains</a:t>
            </a:r>
            <a:r>
              <a:rPr sz="2000" spc="-30" dirty="0">
                <a:solidFill>
                  <a:srgbClr val="FFFFFF"/>
                </a:solidFill>
                <a:latin typeface="Times New Roman"/>
                <a:cs typeface="Times New Roman"/>
              </a:rPr>
              <a:t> </a:t>
            </a:r>
            <a:r>
              <a:rPr sz="2000" dirty="0">
                <a:solidFill>
                  <a:srgbClr val="FFFFFF"/>
                </a:solidFill>
                <a:latin typeface="Arial MT"/>
                <a:cs typeface="Arial MT"/>
              </a:rPr>
              <a:t>the</a:t>
            </a:r>
            <a:r>
              <a:rPr sz="2000" spc="10" dirty="0">
                <a:solidFill>
                  <a:srgbClr val="FFFFFF"/>
                </a:solidFill>
                <a:latin typeface="Times New Roman"/>
                <a:cs typeface="Times New Roman"/>
              </a:rPr>
              <a:t> </a:t>
            </a:r>
            <a:r>
              <a:rPr sz="2000" dirty="0">
                <a:solidFill>
                  <a:srgbClr val="FFFFFF"/>
                </a:solidFill>
                <a:latin typeface="Arial MT"/>
                <a:cs typeface="Arial MT"/>
              </a:rPr>
              <a:t>most</a:t>
            </a:r>
            <a:r>
              <a:rPr sz="2000" spc="55" dirty="0">
                <a:solidFill>
                  <a:srgbClr val="FFFFFF"/>
                </a:solidFill>
                <a:latin typeface="Times New Roman"/>
                <a:cs typeface="Times New Roman"/>
              </a:rPr>
              <a:t> </a:t>
            </a:r>
            <a:r>
              <a:rPr sz="2000" dirty="0">
                <a:solidFill>
                  <a:srgbClr val="FFFFFF"/>
                </a:solidFill>
                <a:latin typeface="Arial MT"/>
                <a:cs typeface="Arial MT"/>
              </a:rPr>
              <a:t>important</a:t>
            </a:r>
            <a:r>
              <a:rPr sz="2000" spc="-35" dirty="0">
                <a:solidFill>
                  <a:srgbClr val="FFFFFF"/>
                </a:solidFill>
                <a:latin typeface="Times New Roman"/>
                <a:cs typeface="Times New Roman"/>
              </a:rPr>
              <a:t> </a:t>
            </a:r>
            <a:r>
              <a:rPr sz="2000" dirty="0">
                <a:solidFill>
                  <a:srgbClr val="FFFFFF"/>
                </a:solidFill>
                <a:latin typeface="Arial MT"/>
                <a:cs typeface="Arial MT"/>
              </a:rPr>
              <a:t>features</a:t>
            </a:r>
            <a:r>
              <a:rPr sz="2000" spc="55" dirty="0">
                <a:solidFill>
                  <a:srgbClr val="FFFFFF"/>
                </a:solidFill>
                <a:latin typeface="Times New Roman"/>
                <a:cs typeface="Times New Roman"/>
              </a:rPr>
              <a:t> </a:t>
            </a:r>
            <a:r>
              <a:rPr sz="2000" dirty="0">
                <a:solidFill>
                  <a:srgbClr val="FFFFFF"/>
                </a:solidFill>
                <a:latin typeface="Arial MT"/>
                <a:cs typeface="Arial MT"/>
              </a:rPr>
              <a:t>while</a:t>
            </a:r>
            <a:r>
              <a:rPr sz="2000" spc="105" dirty="0">
                <a:solidFill>
                  <a:srgbClr val="FFFFFF"/>
                </a:solidFill>
                <a:latin typeface="Times New Roman"/>
                <a:cs typeface="Times New Roman"/>
              </a:rPr>
              <a:t> </a:t>
            </a:r>
            <a:r>
              <a:rPr sz="2000" dirty="0">
                <a:solidFill>
                  <a:srgbClr val="FFFFFF"/>
                </a:solidFill>
                <a:latin typeface="Arial MT"/>
                <a:cs typeface="Arial MT"/>
              </a:rPr>
              <a:t>reducing</a:t>
            </a:r>
            <a:r>
              <a:rPr sz="2000" spc="15" dirty="0">
                <a:solidFill>
                  <a:srgbClr val="FFFFFF"/>
                </a:solidFill>
                <a:latin typeface="Times New Roman"/>
                <a:cs typeface="Times New Roman"/>
              </a:rPr>
              <a:t> </a:t>
            </a:r>
            <a:r>
              <a:rPr sz="2000" dirty="0">
                <a:solidFill>
                  <a:srgbClr val="FFFFFF"/>
                </a:solidFill>
                <a:latin typeface="Arial MT"/>
                <a:cs typeface="Arial MT"/>
              </a:rPr>
              <a:t>the</a:t>
            </a:r>
            <a:r>
              <a:rPr sz="2000" spc="15" dirty="0">
                <a:solidFill>
                  <a:srgbClr val="FFFFFF"/>
                </a:solidFill>
                <a:latin typeface="Times New Roman"/>
                <a:cs typeface="Times New Roman"/>
              </a:rPr>
              <a:t> </a:t>
            </a:r>
            <a:r>
              <a:rPr sz="2000" spc="-10" dirty="0">
                <a:solidFill>
                  <a:srgbClr val="FFFFFF"/>
                </a:solidFill>
                <a:latin typeface="Arial MT"/>
                <a:cs typeface="Arial MT"/>
              </a:rPr>
              <a:t>noise.</a:t>
            </a:r>
            <a:endParaRPr sz="2000">
              <a:latin typeface="Arial MT"/>
              <a:cs typeface="Arial MT"/>
            </a:endParaRPr>
          </a:p>
          <a:p>
            <a:pPr>
              <a:lnSpc>
                <a:spcPct val="100000"/>
              </a:lnSpc>
              <a:buFont typeface="Arial MT"/>
              <a:buChar char="•"/>
            </a:pPr>
            <a:endParaRPr sz="2000">
              <a:latin typeface="Arial MT"/>
              <a:cs typeface="Arial MT"/>
            </a:endParaRPr>
          </a:p>
          <a:p>
            <a:pPr>
              <a:lnSpc>
                <a:spcPct val="100000"/>
              </a:lnSpc>
              <a:spcBef>
                <a:spcPts val="555"/>
              </a:spcBef>
              <a:buFont typeface="Arial MT"/>
              <a:buChar char="•"/>
            </a:pPr>
            <a:endParaRPr sz="2000">
              <a:latin typeface="Arial MT"/>
              <a:cs typeface="Arial MT"/>
            </a:endParaRPr>
          </a:p>
          <a:p>
            <a:pPr marL="12700">
              <a:lnSpc>
                <a:spcPts val="3575"/>
              </a:lnSpc>
            </a:pPr>
            <a:r>
              <a:rPr sz="3000" dirty="0">
                <a:solidFill>
                  <a:srgbClr val="B27FFF"/>
                </a:solidFill>
                <a:latin typeface="Arial MT"/>
                <a:cs typeface="Arial MT"/>
              </a:rPr>
              <a:t>Why</a:t>
            </a:r>
            <a:r>
              <a:rPr sz="3000" spc="-75" dirty="0">
                <a:solidFill>
                  <a:srgbClr val="B27FFF"/>
                </a:solidFill>
                <a:latin typeface="Times New Roman"/>
                <a:cs typeface="Times New Roman"/>
              </a:rPr>
              <a:t> </a:t>
            </a:r>
            <a:r>
              <a:rPr sz="3000" dirty="0">
                <a:solidFill>
                  <a:srgbClr val="B27FFF"/>
                </a:solidFill>
                <a:latin typeface="Arial MT"/>
                <a:cs typeface="Arial MT"/>
              </a:rPr>
              <a:t>Use</a:t>
            </a:r>
            <a:r>
              <a:rPr sz="3000" spc="245" dirty="0">
                <a:solidFill>
                  <a:srgbClr val="B27FFF"/>
                </a:solidFill>
                <a:latin typeface="Times New Roman"/>
                <a:cs typeface="Times New Roman"/>
              </a:rPr>
              <a:t> </a:t>
            </a:r>
            <a:r>
              <a:rPr sz="3000" spc="-20" dirty="0">
                <a:solidFill>
                  <a:srgbClr val="B27FFF"/>
                </a:solidFill>
                <a:latin typeface="Arial MT"/>
                <a:cs typeface="Arial MT"/>
              </a:rPr>
              <a:t>PCA?</a:t>
            </a:r>
            <a:endParaRPr sz="3000">
              <a:latin typeface="Arial MT"/>
              <a:cs typeface="Arial MT"/>
            </a:endParaRPr>
          </a:p>
          <a:p>
            <a:pPr marL="355600" indent="-342900">
              <a:lnSpc>
                <a:spcPts val="2555"/>
              </a:lnSpc>
              <a:buFont typeface="Arial MT"/>
              <a:buChar char="•"/>
              <a:tabLst>
                <a:tab pos="355600" algn="l"/>
              </a:tabLst>
            </a:pPr>
            <a:r>
              <a:rPr sz="2150" dirty="0">
                <a:solidFill>
                  <a:srgbClr val="FFFFFF"/>
                </a:solidFill>
                <a:latin typeface="Calibri"/>
                <a:cs typeface="Calibri"/>
              </a:rPr>
              <a:t>Reduces</a:t>
            </a:r>
            <a:r>
              <a:rPr sz="2150" spc="130" dirty="0">
                <a:solidFill>
                  <a:srgbClr val="FFFFFF"/>
                </a:solidFill>
                <a:latin typeface="Times New Roman"/>
                <a:cs typeface="Times New Roman"/>
              </a:rPr>
              <a:t> </a:t>
            </a:r>
            <a:r>
              <a:rPr sz="2150" dirty="0">
                <a:solidFill>
                  <a:srgbClr val="FFFFFF"/>
                </a:solidFill>
                <a:latin typeface="Calibri"/>
                <a:cs typeface="Calibri"/>
              </a:rPr>
              <a:t>the</a:t>
            </a:r>
            <a:r>
              <a:rPr sz="2150" spc="-85" dirty="0">
                <a:solidFill>
                  <a:srgbClr val="FFFFFF"/>
                </a:solidFill>
                <a:latin typeface="Times New Roman"/>
                <a:cs typeface="Times New Roman"/>
              </a:rPr>
              <a:t> </a:t>
            </a:r>
            <a:r>
              <a:rPr sz="2150" dirty="0">
                <a:solidFill>
                  <a:srgbClr val="FFFFFF"/>
                </a:solidFill>
                <a:latin typeface="Calibri"/>
                <a:cs typeface="Calibri"/>
              </a:rPr>
              <a:t>number</a:t>
            </a:r>
            <a:r>
              <a:rPr sz="2150" spc="85" dirty="0">
                <a:solidFill>
                  <a:srgbClr val="FFFFFF"/>
                </a:solidFill>
                <a:latin typeface="Times New Roman"/>
                <a:cs typeface="Times New Roman"/>
              </a:rPr>
              <a:t> </a:t>
            </a:r>
            <a:r>
              <a:rPr sz="2150" dirty="0">
                <a:solidFill>
                  <a:srgbClr val="FFFFFF"/>
                </a:solidFill>
                <a:latin typeface="Calibri"/>
                <a:cs typeface="Calibri"/>
              </a:rPr>
              <a:t>of</a:t>
            </a:r>
            <a:r>
              <a:rPr sz="2150" spc="25" dirty="0">
                <a:solidFill>
                  <a:srgbClr val="FFFFFF"/>
                </a:solidFill>
                <a:latin typeface="Times New Roman"/>
                <a:cs typeface="Times New Roman"/>
              </a:rPr>
              <a:t> </a:t>
            </a:r>
            <a:r>
              <a:rPr sz="2150" dirty="0">
                <a:solidFill>
                  <a:srgbClr val="FFFFFF"/>
                </a:solidFill>
                <a:latin typeface="Calibri"/>
                <a:cs typeface="Calibri"/>
              </a:rPr>
              <a:t>features,</a:t>
            </a:r>
            <a:r>
              <a:rPr sz="2150" dirty="0">
                <a:solidFill>
                  <a:srgbClr val="FFFFFF"/>
                </a:solidFill>
                <a:latin typeface="Times New Roman"/>
                <a:cs typeface="Times New Roman"/>
              </a:rPr>
              <a:t> </a:t>
            </a:r>
            <a:r>
              <a:rPr sz="2150" dirty="0">
                <a:solidFill>
                  <a:srgbClr val="FFFFFF"/>
                </a:solidFill>
                <a:latin typeface="Calibri"/>
                <a:cs typeface="Calibri"/>
              </a:rPr>
              <a:t>making</a:t>
            </a:r>
            <a:r>
              <a:rPr sz="2150" spc="40" dirty="0">
                <a:solidFill>
                  <a:srgbClr val="FFFFFF"/>
                </a:solidFill>
                <a:latin typeface="Times New Roman"/>
                <a:cs typeface="Times New Roman"/>
              </a:rPr>
              <a:t> </a:t>
            </a:r>
            <a:r>
              <a:rPr sz="2150" dirty="0">
                <a:solidFill>
                  <a:srgbClr val="FFFFFF"/>
                </a:solidFill>
                <a:latin typeface="Calibri"/>
                <a:cs typeface="Calibri"/>
              </a:rPr>
              <a:t>data</a:t>
            </a:r>
            <a:r>
              <a:rPr sz="2150" spc="-114" dirty="0">
                <a:solidFill>
                  <a:srgbClr val="FFFFFF"/>
                </a:solidFill>
                <a:latin typeface="Times New Roman"/>
                <a:cs typeface="Times New Roman"/>
              </a:rPr>
              <a:t> </a:t>
            </a:r>
            <a:r>
              <a:rPr sz="2150" spc="-10" dirty="0">
                <a:solidFill>
                  <a:srgbClr val="FFFFFF"/>
                </a:solidFill>
                <a:latin typeface="Calibri"/>
                <a:cs typeface="Calibri"/>
              </a:rPr>
              <a:t>easier</a:t>
            </a:r>
            <a:endParaRPr sz="2150">
              <a:latin typeface="Calibri"/>
              <a:cs typeface="Calibri"/>
            </a:endParaRPr>
          </a:p>
          <a:p>
            <a:pPr marL="327025">
              <a:lnSpc>
                <a:spcPts val="2530"/>
              </a:lnSpc>
              <a:spcBef>
                <a:spcPts val="125"/>
              </a:spcBef>
            </a:pPr>
            <a:r>
              <a:rPr sz="2150" dirty="0">
                <a:solidFill>
                  <a:srgbClr val="FFFFFF"/>
                </a:solidFill>
                <a:latin typeface="Calibri"/>
                <a:cs typeface="Calibri"/>
              </a:rPr>
              <a:t>to</a:t>
            </a:r>
            <a:r>
              <a:rPr sz="2150" spc="-30" dirty="0">
                <a:solidFill>
                  <a:srgbClr val="FFFFFF"/>
                </a:solidFill>
                <a:latin typeface="Times New Roman"/>
                <a:cs typeface="Times New Roman"/>
              </a:rPr>
              <a:t> </a:t>
            </a:r>
            <a:r>
              <a:rPr sz="2150" dirty="0">
                <a:solidFill>
                  <a:srgbClr val="FFFFFF"/>
                </a:solidFill>
                <a:latin typeface="Calibri"/>
                <a:cs typeface="Calibri"/>
              </a:rPr>
              <a:t>handle</a:t>
            </a:r>
            <a:r>
              <a:rPr sz="2150" spc="45" dirty="0">
                <a:solidFill>
                  <a:srgbClr val="FFFFFF"/>
                </a:solidFill>
                <a:latin typeface="Times New Roman"/>
                <a:cs typeface="Times New Roman"/>
              </a:rPr>
              <a:t> </a:t>
            </a:r>
            <a:r>
              <a:rPr sz="2150" dirty="0">
                <a:solidFill>
                  <a:srgbClr val="FFFFFF"/>
                </a:solidFill>
                <a:latin typeface="Calibri"/>
                <a:cs typeface="Calibri"/>
              </a:rPr>
              <a:t>and</a:t>
            </a:r>
            <a:r>
              <a:rPr sz="2150" spc="-25" dirty="0">
                <a:solidFill>
                  <a:srgbClr val="FFFFFF"/>
                </a:solidFill>
                <a:latin typeface="Times New Roman"/>
                <a:cs typeface="Times New Roman"/>
              </a:rPr>
              <a:t> </a:t>
            </a:r>
            <a:r>
              <a:rPr sz="2150" spc="-10" dirty="0">
                <a:solidFill>
                  <a:srgbClr val="FFFFFF"/>
                </a:solidFill>
                <a:latin typeface="Calibri"/>
                <a:cs typeface="Calibri"/>
              </a:rPr>
              <a:t>visualize.</a:t>
            </a:r>
            <a:endParaRPr sz="2150">
              <a:latin typeface="Calibri"/>
              <a:cs typeface="Calibri"/>
            </a:endParaRPr>
          </a:p>
          <a:p>
            <a:pPr marL="355600" indent="-342900">
              <a:lnSpc>
                <a:spcPts val="3790"/>
              </a:lnSpc>
              <a:buFont typeface="Arial MT"/>
              <a:buChar char="•"/>
              <a:tabLst>
                <a:tab pos="355600" algn="l"/>
              </a:tabLst>
            </a:pPr>
            <a:r>
              <a:rPr sz="2150" dirty="0">
                <a:solidFill>
                  <a:srgbClr val="FFFFFF"/>
                </a:solidFill>
                <a:latin typeface="Calibri"/>
                <a:cs typeface="Calibri"/>
              </a:rPr>
              <a:t>Helps</a:t>
            </a:r>
            <a:r>
              <a:rPr sz="2150" spc="30" dirty="0">
                <a:solidFill>
                  <a:srgbClr val="FFFFFF"/>
                </a:solidFill>
                <a:latin typeface="Times New Roman"/>
                <a:cs typeface="Times New Roman"/>
              </a:rPr>
              <a:t> </a:t>
            </a:r>
            <a:r>
              <a:rPr sz="2150" dirty="0">
                <a:solidFill>
                  <a:srgbClr val="FFFFFF"/>
                </a:solidFill>
                <a:latin typeface="Calibri"/>
                <a:cs typeface="Calibri"/>
              </a:rPr>
              <a:t>to</a:t>
            </a:r>
            <a:r>
              <a:rPr sz="2150" spc="-50" dirty="0">
                <a:solidFill>
                  <a:srgbClr val="FFFFFF"/>
                </a:solidFill>
                <a:latin typeface="Times New Roman"/>
                <a:cs typeface="Times New Roman"/>
              </a:rPr>
              <a:t> </a:t>
            </a:r>
            <a:r>
              <a:rPr sz="2150" dirty="0">
                <a:solidFill>
                  <a:srgbClr val="FFFFFF"/>
                </a:solidFill>
                <a:latin typeface="Calibri"/>
                <a:cs typeface="Calibri"/>
              </a:rPr>
              <a:t>avoid</a:t>
            </a:r>
            <a:r>
              <a:rPr sz="2150" spc="-110" dirty="0">
                <a:solidFill>
                  <a:srgbClr val="FFFFFF"/>
                </a:solidFill>
                <a:latin typeface="Times New Roman"/>
                <a:cs typeface="Times New Roman"/>
              </a:rPr>
              <a:t> </a:t>
            </a:r>
            <a:r>
              <a:rPr sz="2150" dirty="0">
                <a:solidFill>
                  <a:srgbClr val="FFFFFF"/>
                </a:solidFill>
                <a:latin typeface="Calibri"/>
                <a:cs typeface="Calibri"/>
              </a:rPr>
              <a:t>the</a:t>
            </a:r>
            <a:r>
              <a:rPr sz="2150" spc="20" dirty="0">
                <a:solidFill>
                  <a:srgbClr val="FFFFFF"/>
                </a:solidFill>
                <a:latin typeface="Times New Roman"/>
                <a:cs typeface="Times New Roman"/>
              </a:rPr>
              <a:t> </a:t>
            </a:r>
            <a:r>
              <a:rPr sz="2150" dirty="0">
                <a:solidFill>
                  <a:srgbClr val="FFFFFF"/>
                </a:solidFill>
                <a:latin typeface="Calibri"/>
                <a:cs typeface="Calibri"/>
              </a:rPr>
              <a:t>curse</a:t>
            </a:r>
            <a:r>
              <a:rPr sz="2150" spc="15" dirty="0">
                <a:solidFill>
                  <a:srgbClr val="FFFFFF"/>
                </a:solidFill>
                <a:latin typeface="Times New Roman"/>
                <a:cs typeface="Times New Roman"/>
              </a:rPr>
              <a:t> </a:t>
            </a:r>
            <a:r>
              <a:rPr sz="2150" dirty="0">
                <a:solidFill>
                  <a:srgbClr val="FFFFFF"/>
                </a:solidFill>
                <a:latin typeface="Calibri"/>
                <a:cs typeface="Calibri"/>
              </a:rPr>
              <a:t>of</a:t>
            </a:r>
            <a:r>
              <a:rPr sz="2150" spc="-15" dirty="0">
                <a:solidFill>
                  <a:srgbClr val="FFFFFF"/>
                </a:solidFill>
                <a:latin typeface="Times New Roman"/>
                <a:cs typeface="Times New Roman"/>
              </a:rPr>
              <a:t> </a:t>
            </a:r>
            <a:r>
              <a:rPr sz="2150" spc="-10" dirty="0">
                <a:solidFill>
                  <a:srgbClr val="FFFFFF"/>
                </a:solidFill>
                <a:latin typeface="Calibri"/>
                <a:cs typeface="Calibri"/>
              </a:rPr>
              <a:t>dimensionality</a:t>
            </a:r>
            <a:r>
              <a:rPr sz="3200" spc="-10" dirty="0">
                <a:solidFill>
                  <a:srgbClr val="FFFFFF"/>
                </a:solidFill>
                <a:latin typeface="Calibri"/>
                <a:cs typeface="Calibri"/>
              </a:rPr>
              <a:t>.</a:t>
            </a:r>
            <a:endParaRPr sz="32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9100" y="447675"/>
            <a:ext cx="8791575" cy="2219325"/>
          </a:xfrm>
          <a:prstGeom prst="rect">
            <a:avLst/>
          </a:prstGeom>
        </p:spPr>
      </p:pic>
      <p:grpSp>
        <p:nvGrpSpPr>
          <p:cNvPr id="3" name="object 3"/>
          <p:cNvGrpSpPr/>
          <p:nvPr/>
        </p:nvGrpSpPr>
        <p:grpSpPr>
          <a:xfrm>
            <a:off x="0" y="0"/>
            <a:ext cx="14630400" cy="8229600"/>
            <a:chOff x="0" y="0"/>
            <a:chExt cx="14630400" cy="8229600"/>
          </a:xfrm>
        </p:grpSpPr>
        <p:pic>
          <p:nvPicPr>
            <p:cNvPr id="4" name="object 4"/>
            <p:cNvPicPr/>
            <p:nvPr/>
          </p:nvPicPr>
          <p:blipFill>
            <a:blip r:embed="rId3" cstate="print"/>
            <a:stretch>
              <a:fillRect/>
            </a:stretch>
          </p:blipFill>
          <p:spPr>
            <a:xfrm>
              <a:off x="9886950" y="0"/>
              <a:ext cx="4743450" cy="8229599"/>
            </a:xfrm>
            <a:prstGeom prst="rect">
              <a:avLst/>
            </a:prstGeom>
          </p:spPr>
        </p:pic>
        <p:sp>
          <p:nvSpPr>
            <p:cNvPr id="5" name="object 5"/>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
        <p:nvSpPr>
          <p:cNvPr id="6" name="object 6"/>
          <p:cNvSpPr txBox="1"/>
          <p:nvPr/>
        </p:nvSpPr>
        <p:spPr>
          <a:xfrm>
            <a:off x="78739" y="2932366"/>
            <a:ext cx="9764395" cy="853440"/>
          </a:xfrm>
          <a:prstGeom prst="rect">
            <a:avLst/>
          </a:prstGeom>
        </p:spPr>
        <p:txBody>
          <a:bodyPr vert="horz" wrap="square" lIns="0" tIns="12700" rIns="0" bIns="0" rtlCol="0">
            <a:spAutoFit/>
          </a:bodyPr>
          <a:lstStyle/>
          <a:p>
            <a:pPr marL="88265" indent="-85725">
              <a:lnSpc>
                <a:spcPct val="100000"/>
              </a:lnSpc>
              <a:spcBef>
                <a:spcPts val="100"/>
              </a:spcBef>
              <a:buSzPct val="91666"/>
              <a:buChar char="•"/>
              <a:tabLst>
                <a:tab pos="88265" algn="l"/>
              </a:tabLst>
            </a:pPr>
            <a:r>
              <a:rPr sz="1800" dirty="0">
                <a:solidFill>
                  <a:srgbClr val="FFFFFF"/>
                </a:solidFill>
                <a:latin typeface="Arial MT"/>
                <a:cs typeface="Arial MT"/>
              </a:rPr>
              <a:t>Principal</a:t>
            </a:r>
            <a:r>
              <a:rPr sz="1800" spc="45" dirty="0">
                <a:solidFill>
                  <a:srgbClr val="FFFFFF"/>
                </a:solidFill>
                <a:latin typeface="Times New Roman"/>
                <a:cs typeface="Times New Roman"/>
              </a:rPr>
              <a:t> </a:t>
            </a:r>
            <a:r>
              <a:rPr sz="1800" dirty="0">
                <a:solidFill>
                  <a:srgbClr val="FFFFFF"/>
                </a:solidFill>
                <a:latin typeface="Arial MT"/>
                <a:cs typeface="Arial MT"/>
              </a:rPr>
              <a:t>Component</a:t>
            </a:r>
            <a:r>
              <a:rPr sz="1800" spc="-130" dirty="0">
                <a:solidFill>
                  <a:srgbClr val="FFFFFF"/>
                </a:solidFill>
                <a:latin typeface="Times New Roman"/>
                <a:cs typeface="Times New Roman"/>
              </a:rPr>
              <a:t> </a:t>
            </a:r>
            <a:r>
              <a:rPr sz="1800" dirty="0">
                <a:solidFill>
                  <a:srgbClr val="FFFFFF"/>
                </a:solidFill>
                <a:latin typeface="Arial MT"/>
                <a:cs typeface="Arial MT"/>
              </a:rPr>
              <a:t>Analysis</a:t>
            </a:r>
            <a:r>
              <a:rPr sz="1800" spc="75" dirty="0">
                <a:solidFill>
                  <a:srgbClr val="FFFFFF"/>
                </a:solidFill>
                <a:latin typeface="Times New Roman"/>
                <a:cs typeface="Times New Roman"/>
              </a:rPr>
              <a:t> </a:t>
            </a:r>
            <a:r>
              <a:rPr sz="1800" dirty="0">
                <a:solidFill>
                  <a:srgbClr val="FFFFFF"/>
                </a:solidFill>
                <a:latin typeface="Arial MT"/>
                <a:cs typeface="Arial MT"/>
              </a:rPr>
              <a:t>(PCA)</a:t>
            </a:r>
            <a:r>
              <a:rPr sz="1800" spc="145" dirty="0">
                <a:solidFill>
                  <a:srgbClr val="FFFFFF"/>
                </a:solidFill>
                <a:latin typeface="Times New Roman"/>
                <a:cs typeface="Times New Roman"/>
              </a:rPr>
              <a:t> </a:t>
            </a:r>
            <a:r>
              <a:rPr sz="1800" dirty="0">
                <a:solidFill>
                  <a:srgbClr val="FFFFFF"/>
                </a:solidFill>
                <a:latin typeface="Arial MT"/>
                <a:cs typeface="Arial MT"/>
              </a:rPr>
              <a:t>is</a:t>
            </a:r>
            <a:r>
              <a:rPr sz="1800" spc="75" dirty="0">
                <a:solidFill>
                  <a:srgbClr val="FFFFFF"/>
                </a:solidFill>
                <a:latin typeface="Times New Roman"/>
                <a:cs typeface="Times New Roman"/>
              </a:rPr>
              <a:t> </a:t>
            </a:r>
            <a:r>
              <a:rPr sz="1800" dirty="0">
                <a:solidFill>
                  <a:srgbClr val="FFFFFF"/>
                </a:solidFill>
                <a:latin typeface="Arial MT"/>
                <a:cs typeface="Arial MT"/>
              </a:rPr>
              <a:t>used</a:t>
            </a:r>
            <a:r>
              <a:rPr sz="1800" spc="45" dirty="0">
                <a:solidFill>
                  <a:srgbClr val="FFFFFF"/>
                </a:solidFill>
                <a:latin typeface="Times New Roman"/>
                <a:cs typeface="Times New Roman"/>
              </a:rPr>
              <a:t> </a:t>
            </a:r>
            <a:r>
              <a:rPr sz="1800" dirty="0">
                <a:solidFill>
                  <a:srgbClr val="FFFFFF"/>
                </a:solidFill>
                <a:latin typeface="Arial MT"/>
                <a:cs typeface="Arial MT"/>
              </a:rPr>
              <a:t>to</a:t>
            </a:r>
            <a:r>
              <a:rPr sz="1800" spc="-20" dirty="0">
                <a:solidFill>
                  <a:srgbClr val="FFFFFF"/>
                </a:solidFill>
                <a:latin typeface="Times New Roman"/>
                <a:cs typeface="Times New Roman"/>
              </a:rPr>
              <a:t> </a:t>
            </a:r>
            <a:r>
              <a:rPr sz="1800" dirty="0">
                <a:solidFill>
                  <a:srgbClr val="FFFFFF"/>
                </a:solidFill>
                <a:latin typeface="Arial MT"/>
                <a:cs typeface="Arial MT"/>
              </a:rPr>
              <a:t>reduce</a:t>
            </a:r>
            <a:r>
              <a:rPr sz="1800" spc="-25" dirty="0">
                <a:solidFill>
                  <a:srgbClr val="FFFFFF"/>
                </a:solidFill>
                <a:latin typeface="Times New Roman"/>
                <a:cs typeface="Times New Roman"/>
              </a:rPr>
              <a:t> </a:t>
            </a:r>
            <a:r>
              <a:rPr sz="1800" dirty="0">
                <a:solidFill>
                  <a:srgbClr val="FFFFFF"/>
                </a:solidFill>
                <a:latin typeface="Arial MT"/>
                <a:cs typeface="Arial MT"/>
              </a:rPr>
              <a:t>the</a:t>
            </a:r>
            <a:r>
              <a:rPr sz="1800" spc="-25" dirty="0">
                <a:solidFill>
                  <a:srgbClr val="FFFFFF"/>
                </a:solidFill>
                <a:latin typeface="Times New Roman"/>
                <a:cs typeface="Times New Roman"/>
              </a:rPr>
              <a:t> </a:t>
            </a:r>
            <a:r>
              <a:rPr sz="1800" dirty="0">
                <a:solidFill>
                  <a:srgbClr val="FFFFFF"/>
                </a:solidFill>
                <a:latin typeface="Arial MT"/>
                <a:cs typeface="Arial MT"/>
              </a:rPr>
              <a:t>dimensionality</a:t>
            </a:r>
            <a:r>
              <a:rPr sz="1800" spc="5" dirty="0">
                <a:solidFill>
                  <a:srgbClr val="FFFFFF"/>
                </a:solidFill>
                <a:latin typeface="Times New Roman"/>
                <a:cs typeface="Times New Roman"/>
              </a:rPr>
              <a:t> </a:t>
            </a:r>
            <a:r>
              <a:rPr sz="1800" dirty="0">
                <a:solidFill>
                  <a:srgbClr val="FFFFFF"/>
                </a:solidFill>
                <a:latin typeface="Arial MT"/>
                <a:cs typeface="Arial MT"/>
              </a:rPr>
              <a:t>of</a:t>
            </a:r>
            <a:r>
              <a:rPr sz="1800" spc="90" dirty="0">
                <a:solidFill>
                  <a:srgbClr val="FFFFFF"/>
                </a:solidFill>
                <a:latin typeface="Times New Roman"/>
                <a:cs typeface="Times New Roman"/>
              </a:rPr>
              <a:t> </a:t>
            </a:r>
            <a:r>
              <a:rPr sz="1800" dirty="0">
                <a:solidFill>
                  <a:srgbClr val="FFFFFF"/>
                </a:solidFill>
                <a:latin typeface="Arial MT"/>
                <a:cs typeface="Arial MT"/>
              </a:rPr>
              <a:t>the</a:t>
            </a:r>
            <a:r>
              <a:rPr sz="1800" spc="-20" dirty="0">
                <a:solidFill>
                  <a:srgbClr val="FFFFFF"/>
                </a:solidFill>
                <a:latin typeface="Times New Roman"/>
                <a:cs typeface="Times New Roman"/>
              </a:rPr>
              <a:t> </a:t>
            </a:r>
            <a:r>
              <a:rPr sz="1800" spc="-10" dirty="0">
                <a:solidFill>
                  <a:srgbClr val="FFFFFF"/>
                </a:solidFill>
                <a:latin typeface="Arial MT"/>
                <a:cs typeface="Arial MT"/>
              </a:rPr>
              <a:t>data.</a:t>
            </a:r>
            <a:endParaRPr sz="1800">
              <a:latin typeface="Arial MT"/>
              <a:cs typeface="Arial MT"/>
            </a:endParaRPr>
          </a:p>
          <a:p>
            <a:pPr>
              <a:lnSpc>
                <a:spcPct val="100000"/>
              </a:lnSpc>
              <a:spcBef>
                <a:spcPts val="125"/>
              </a:spcBef>
              <a:buClr>
                <a:srgbClr val="FFFFFF"/>
              </a:buClr>
              <a:buFont typeface="Arial MT"/>
              <a:buChar char="•"/>
            </a:pPr>
            <a:endParaRPr sz="1800">
              <a:latin typeface="Arial MT"/>
              <a:cs typeface="Arial MT"/>
            </a:endParaRPr>
          </a:p>
          <a:p>
            <a:pPr marL="88265" indent="-85725">
              <a:lnSpc>
                <a:spcPct val="100000"/>
              </a:lnSpc>
              <a:buSzPct val="91666"/>
              <a:buChar char="•"/>
              <a:tabLst>
                <a:tab pos="88265" algn="l"/>
              </a:tabLst>
            </a:pPr>
            <a:r>
              <a:rPr sz="1800" dirty="0">
                <a:solidFill>
                  <a:srgbClr val="FFFFFF"/>
                </a:solidFill>
                <a:latin typeface="Arial MT"/>
                <a:cs typeface="Arial MT"/>
              </a:rPr>
              <a:t>Each</a:t>
            </a:r>
            <a:r>
              <a:rPr sz="1800" spc="40" dirty="0">
                <a:solidFill>
                  <a:srgbClr val="FFFFFF"/>
                </a:solidFill>
                <a:latin typeface="Times New Roman"/>
                <a:cs typeface="Times New Roman"/>
              </a:rPr>
              <a:t> </a:t>
            </a:r>
            <a:r>
              <a:rPr sz="1800" dirty="0">
                <a:solidFill>
                  <a:srgbClr val="FFFFFF"/>
                </a:solidFill>
                <a:latin typeface="Arial MT"/>
                <a:cs typeface="Arial MT"/>
              </a:rPr>
              <a:t>image,</a:t>
            </a:r>
            <a:r>
              <a:rPr sz="1800" spc="85" dirty="0">
                <a:solidFill>
                  <a:srgbClr val="FFFFFF"/>
                </a:solidFill>
                <a:latin typeface="Times New Roman"/>
                <a:cs typeface="Times New Roman"/>
              </a:rPr>
              <a:t> </a:t>
            </a:r>
            <a:r>
              <a:rPr sz="1800" dirty="0">
                <a:solidFill>
                  <a:srgbClr val="FFFFFF"/>
                </a:solidFill>
                <a:latin typeface="Arial MT"/>
                <a:cs typeface="Arial MT"/>
              </a:rPr>
              <a:t>originally</a:t>
            </a:r>
            <a:r>
              <a:rPr sz="1800" spc="-80" dirty="0">
                <a:solidFill>
                  <a:srgbClr val="FFFFFF"/>
                </a:solidFill>
                <a:latin typeface="Times New Roman"/>
                <a:cs typeface="Times New Roman"/>
              </a:rPr>
              <a:t> </a:t>
            </a:r>
            <a:r>
              <a:rPr sz="1800" dirty="0">
                <a:solidFill>
                  <a:srgbClr val="FFFFFF"/>
                </a:solidFill>
                <a:latin typeface="Arial MT"/>
                <a:cs typeface="Arial MT"/>
              </a:rPr>
              <a:t>represented</a:t>
            </a:r>
            <a:r>
              <a:rPr sz="1800" spc="40" dirty="0">
                <a:solidFill>
                  <a:srgbClr val="FFFFFF"/>
                </a:solidFill>
                <a:latin typeface="Times New Roman"/>
                <a:cs typeface="Times New Roman"/>
              </a:rPr>
              <a:t> </a:t>
            </a:r>
            <a:r>
              <a:rPr sz="1800" dirty="0">
                <a:solidFill>
                  <a:srgbClr val="FFFFFF"/>
                </a:solidFill>
                <a:latin typeface="Arial MT"/>
                <a:cs typeface="Arial MT"/>
              </a:rPr>
              <a:t>by</a:t>
            </a:r>
            <a:r>
              <a:rPr sz="1800" spc="-5" dirty="0">
                <a:solidFill>
                  <a:srgbClr val="FFFFFF"/>
                </a:solidFill>
                <a:latin typeface="Times New Roman"/>
                <a:cs typeface="Times New Roman"/>
              </a:rPr>
              <a:t> </a:t>
            </a:r>
            <a:r>
              <a:rPr sz="1800" dirty="0">
                <a:solidFill>
                  <a:srgbClr val="FFFFFF"/>
                </a:solidFill>
                <a:latin typeface="Arial MT"/>
                <a:cs typeface="Arial MT"/>
              </a:rPr>
              <a:t>784</a:t>
            </a:r>
            <a:r>
              <a:rPr sz="1800" spc="114" dirty="0">
                <a:solidFill>
                  <a:srgbClr val="FFFFFF"/>
                </a:solidFill>
                <a:latin typeface="Times New Roman"/>
                <a:cs typeface="Times New Roman"/>
              </a:rPr>
              <a:t> </a:t>
            </a:r>
            <a:r>
              <a:rPr sz="1800" dirty="0">
                <a:solidFill>
                  <a:srgbClr val="FFFFFF"/>
                </a:solidFill>
                <a:latin typeface="Arial MT"/>
                <a:cs typeface="Arial MT"/>
              </a:rPr>
              <a:t>pixels,</a:t>
            </a:r>
            <a:r>
              <a:rPr sz="1800" spc="15" dirty="0">
                <a:solidFill>
                  <a:srgbClr val="FFFFFF"/>
                </a:solidFill>
                <a:latin typeface="Times New Roman"/>
                <a:cs typeface="Times New Roman"/>
              </a:rPr>
              <a:t> </a:t>
            </a:r>
            <a:r>
              <a:rPr sz="1800" dirty="0">
                <a:solidFill>
                  <a:srgbClr val="FFFFFF"/>
                </a:solidFill>
                <a:latin typeface="Arial MT"/>
                <a:cs typeface="Arial MT"/>
              </a:rPr>
              <a:t>is</a:t>
            </a:r>
            <a:r>
              <a:rPr sz="1800" spc="65" dirty="0">
                <a:solidFill>
                  <a:srgbClr val="FFFFFF"/>
                </a:solidFill>
                <a:latin typeface="Times New Roman"/>
                <a:cs typeface="Times New Roman"/>
              </a:rPr>
              <a:t> </a:t>
            </a:r>
            <a:r>
              <a:rPr sz="1800" dirty="0">
                <a:solidFill>
                  <a:srgbClr val="FFFFFF"/>
                </a:solidFill>
                <a:latin typeface="Arial MT"/>
                <a:cs typeface="Arial MT"/>
              </a:rPr>
              <a:t>reduced</a:t>
            </a:r>
            <a:r>
              <a:rPr sz="1800" spc="40" dirty="0">
                <a:solidFill>
                  <a:srgbClr val="FFFFFF"/>
                </a:solidFill>
                <a:latin typeface="Times New Roman"/>
                <a:cs typeface="Times New Roman"/>
              </a:rPr>
              <a:t> </a:t>
            </a:r>
            <a:r>
              <a:rPr sz="1800" dirty="0">
                <a:solidFill>
                  <a:srgbClr val="FFFFFF"/>
                </a:solidFill>
                <a:latin typeface="Arial MT"/>
                <a:cs typeface="Arial MT"/>
              </a:rPr>
              <a:t>to</a:t>
            </a:r>
            <a:r>
              <a:rPr sz="1800" spc="-30" dirty="0">
                <a:solidFill>
                  <a:srgbClr val="FFFFFF"/>
                </a:solidFill>
                <a:latin typeface="Times New Roman"/>
                <a:cs typeface="Times New Roman"/>
              </a:rPr>
              <a:t> </a:t>
            </a:r>
            <a:r>
              <a:rPr sz="1800" dirty="0">
                <a:solidFill>
                  <a:srgbClr val="FFFFFF"/>
                </a:solidFill>
                <a:latin typeface="Arial MT"/>
                <a:cs typeface="Arial MT"/>
              </a:rPr>
              <a:t>a</a:t>
            </a:r>
            <a:r>
              <a:rPr sz="1800" spc="40" dirty="0">
                <a:solidFill>
                  <a:srgbClr val="FFFFFF"/>
                </a:solidFill>
                <a:latin typeface="Times New Roman"/>
                <a:cs typeface="Times New Roman"/>
              </a:rPr>
              <a:t> </a:t>
            </a:r>
            <a:r>
              <a:rPr sz="1800" spc="-35" dirty="0">
                <a:solidFill>
                  <a:srgbClr val="FFFFFF"/>
                </a:solidFill>
                <a:latin typeface="Arial MT"/>
                <a:cs typeface="Arial MT"/>
              </a:rPr>
              <a:t>50-</a:t>
            </a:r>
            <a:r>
              <a:rPr sz="1800" dirty="0">
                <a:solidFill>
                  <a:srgbClr val="FFFFFF"/>
                </a:solidFill>
                <a:latin typeface="Arial MT"/>
                <a:cs typeface="Arial MT"/>
              </a:rPr>
              <a:t>dimensional</a:t>
            </a:r>
            <a:r>
              <a:rPr sz="1800" spc="110" dirty="0">
                <a:solidFill>
                  <a:srgbClr val="FFFFFF"/>
                </a:solidFill>
                <a:latin typeface="Times New Roman"/>
                <a:cs typeface="Times New Roman"/>
              </a:rPr>
              <a:t> </a:t>
            </a:r>
            <a:r>
              <a:rPr sz="1800" dirty="0">
                <a:solidFill>
                  <a:srgbClr val="FFFFFF"/>
                </a:solidFill>
                <a:latin typeface="Arial MT"/>
                <a:cs typeface="Arial MT"/>
              </a:rPr>
              <a:t>feature</a:t>
            </a:r>
            <a:r>
              <a:rPr sz="1800" spc="-25" dirty="0">
                <a:solidFill>
                  <a:srgbClr val="FFFFFF"/>
                </a:solidFill>
                <a:latin typeface="Times New Roman"/>
                <a:cs typeface="Times New Roman"/>
              </a:rPr>
              <a:t> </a:t>
            </a:r>
            <a:r>
              <a:rPr sz="1800" spc="-10" dirty="0">
                <a:solidFill>
                  <a:srgbClr val="FFFFFF"/>
                </a:solidFill>
                <a:latin typeface="Arial MT"/>
                <a:cs typeface="Arial MT"/>
              </a:rPr>
              <a:t>vector.</a:t>
            </a:r>
            <a:endParaRPr sz="1800">
              <a:latin typeface="Arial MT"/>
              <a:cs typeface="Arial M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14630400" y="0"/>
                </a:moveTo>
                <a:lnTo>
                  <a:pt x="0" y="0"/>
                </a:lnTo>
                <a:lnTo>
                  <a:pt x="0" y="8229600"/>
                </a:lnTo>
                <a:lnTo>
                  <a:pt x="14630400" y="8229600"/>
                </a:lnTo>
                <a:lnTo>
                  <a:pt x="14630400" y="0"/>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385" dirty="0"/>
              <a:t>C</a:t>
            </a:r>
            <a:r>
              <a:rPr spc="-185" dirty="0"/>
              <a:t>o</a:t>
            </a:r>
            <a:r>
              <a:rPr spc="-25" dirty="0"/>
              <a:t>m</a:t>
            </a:r>
            <a:r>
              <a:rPr spc="-185" dirty="0"/>
              <a:t>p</a:t>
            </a:r>
            <a:r>
              <a:rPr spc="165" dirty="0"/>
              <a:t>a</a:t>
            </a:r>
            <a:r>
              <a:rPr spc="-65" dirty="0"/>
              <a:t>r</a:t>
            </a:r>
            <a:r>
              <a:rPr spc="-80" dirty="0"/>
              <a:t>i</a:t>
            </a:r>
            <a:r>
              <a:rPr spc="-30" dirty="0"/>
              <a:t>s</a:t>
            </a:r>
            <a:r>
              <a:rPr spc="-750" dirty="0">
                <a:latin typeface="Times New Roman"/>
                <a:cs typeface="Times New Roman"/>
              </a:rPr>
              <a:t> </a:t>
            </a:r>
            <a:r>
              <a:rPr dirty="0"/>
              <a:t>on</a:t>
            </a:r>
            <a:r>
              <a:rPr spc="-10" dirty="0">
                <a:latin typeface="Times New Roman"/>
                <a:cs typeface="Times New Roman"/>
              </a:rPr>
              <a:t> </a:t>
            </a:r>
            <a:r>
              <a:rPr dirty="0"/>
              <a:t>of</a:t>
            </a:r>
            <a:r>
              <a:rPr spc="20" dirty="0">
                <a:latin typeface="Times New Roman"/>
                <a:cs typeface="Times New Roman"/>
              </a:rPr>
              <a:t> </a:t>
            </a:r>
            <a:r>
              <a:rPr spc="-550" dirty="0"/>
              <a:t>T</a:t>
            </a:r>
            <a:r>
              <a:rPr spc="145" dirty="0"/>
              <a:t>e</a:t>
            </a:r>
            <a:r>
              <a:rPr spc="229" dirty="0"/>
              <a:t>c</a:t>
            </a:r>
            <a:r>
              <a:rPr spc="-25" dirty="0"/>
              <a:t>hn</a:t>
            </a:r>
            <a:r>
              <a:rPr spc="-35" dirty="0"/>
              <a:t>i</a:t>
            </a:r>
            <a:r>
              <a:rPr spc="5" dirty="0"/>
              <a:t>q</a:t>
            </a:r>
            <a:r>
              <a:rPr spc="-30" dirty="0"/>
              <a:t>u</a:t>
            </a:r>
            <a:r>
              <a:rPr spc="145" dirty="0"/>
              <a:t>e</a:t>
            </a:r>
            <a:r>
              <a:rPr spc="10" dirty="0"/>
              <a:t>s</a:t>
            </a:r>
          </a:p>
        </p:txBody>
      </p:sp>
      <p:sp>
        <p:nvSpPr>
          <p:cNvPr id="4" name="object 4"/>
          <p:cNvSpPr txBox="1"/>
          <p:nvPr/>
        </p:nvSpPr>
        <p:spPr>
          <a:xfrm>
            <a:off x="354012" y="1752028"/>
            <a:ext cx="8107045" cy="1275080"/>
          </a:xfrm>
          <a:prstGeom prst="rect">
            <a:avLst/>
          </a:prstGeom>
        </p:spPr>
        <p:txBody>
          <a:bodyPr vert="horz" wrap="square" lIns="0" tIns="158115" rIns="0" bIns="0" rtlCol="0">
            <a:spAutoFit/>
          </a:bodyPr>
          <a:lstStyle/>
          <a:p>
            <a:pPr marL="88265" indent="-85725">
              <a:lnSpc>
                <a:spcPct val="100000"/>
              </a:lnSpc>
              <a:spcBef>
                <a:spcPts val="1245"/>
              </a:spcBef>
              <a:buSzPct val="91666"/>
              <a:buFont typeface="Arial MT"/>
              <a:buChar char="•"/>
              <a:tabLst>
                <a:tab pos="88265" algn="l"/>
              </a:tabLst>
            </a:pPr>
            <a:r>
              <a:rPr sz="1800" b="1" dirty="0">
                <a:solidFill>
                  <a:srgbClr val="FFFFFF"/>
                </a:solidFill>
                <a:latin typeface="Arial"/>
                <a:cs typeface="Arial"/>
              </a:rPr>
              <a:t>Flattening</a:t>
            </a:r>
            <a:r>
              <a:rPr sz="1800" dirty="0">
                <a:solidFill>
                  <a:srgbClr val="FFFFFF"/>
                </a:solidFill>
                <a:latin typeface="Arial MT"/>
                <a:cs typeface="Arial MT"/>
              </a:rPr>
              <a:t>:</a:t>
            </a:r>
            <a:r>
              <a:rPr sz="1800" spc="-70" dirty="0">
                <a:solidFill>
                  <a:srgbClr val="FFFFFF"/>
                </a:solidFill>
                <a:latin typeface="Times New Roman"/>
                <a:cs typeface="Times New Roman"/>
              </a:rPr>
              <a:t> </a:t>
            </a:r>
            <a:r>
              <a:rPr sz="1800" dirty="0">
                <a:solidFill>
                  <a:srgbClr val="FFFFFF"/>
                </a:solidFill>
                <a:latin typeface="Arial MT"/>
                <a:cs typeface="Arial MT"/>
              </a:rPr>
              <a:t>Simplest,</a:t>
            </a:r>
            <a:r>
              <a:rPr sz="1800" spc="-55" dirty="0">
                <a:solidFill>
                  <a:srgbClr val="FFFFFF"/>
                </a:solidFill>
                <a:latin typeface="Times New Roman"/>
                <a:cs typeface="Times New Roman"/>
              </a:rPr>
              <a:t> </a:t>
            </a:r>
            <a:r>
              <a:rPr sz="1800" dirty="0">
                <a:solidFill>
                  <a:srgbClr val="FFFFFF"/>
                </a:solidFill>
                <a:latin typeface="Arial MT"/>
                <a:cs typeface="Arial MT"/>
              </a:rPr>
              <a:t>retains</a:t>
            </a:r>
            <a:r>
              <a:rPr sz="1800" spc="70" dirty="0">
                <a:solidFill>
                  <a:srgbClr val="FFFFFF"/>
                </a:solidFill>
                <a:latin typeface="Times New Roman"/>
                <a:cs typeface="Times New Roman"/>
              </a:rPr>
              <a:t> </a:t>
            </a:r>
            <a:r>
              <a:rPr sz="1800" dirty="0">
                <a:solidFill>
                  <a:srgbClr val="FFFFFF"/>
                </a:solidFill>
                <a:latin typeface="Arial MT"/>
                <a:cs typeface="Arial MT"/>
              </a:rPr>
              <a:t>all</a:t>
            </a:r>
            <a:r>
              <a:rPr sz="1800" spc="45" dirty="0">
                <a:solidFill>
                  <a:srgbClr val="FFFFFF"/>
                </a:solidFill>
                <a:latin typeface="Times New Roman"/>
                <a:cs typeface="Times New Roman"/>
              </a:rPr>
              <a:t> </a:t>
            </a:r>
            <a:r>
              <a:rPr sz="1800" dirty="0">
                <a:solidFill>
                  <a:srgbClr val="FFFFFF"/>
                </a:solidFill>
                <a:latin typeface="Arial MT"/>
                <a:cs typeface="Arial MT"/>
              </a:rPr>
              <a:t>pixel</a:t>
            </a:r>
            <a:r>
              <a:rPr sz="1800" spc="120" dirty="0">
                <a:solidFill>
                  <a:srgbClr val="FFFFFF"/>
                </a:solidFill>
                <a:latin typeface="Times New Roman"/>
                <a:cs typeface="Times New Roman"/>
              </a:rPr>
              <a:t> </a:t>
            </a:r>
            <a:r>
              <a:rPr sz="1800" spc="-10" dirty="0">
                <a:solidFill>
                  <a:srgbClr val="FFFFFF"/>
                </a:solidFill>
                <a:latin typeface="Arial MT"/>
                <a:cs typeface="Arial MT"/>
              </a:rPr>
              <a:t>information.</a:t>
            </a:r>
            <a:endParaRPr sz="1800">
              <a:latin typeface="Arial MT"/>
              <a:cs typeface="Arial MT"/>
            </a:endParaRPr>
          </a:p>
          <a:p>
            <a:pPr marL="88265" indent="-85725">
              <a:lnSpc>
                <a:spcPct val="100000"/>
              </a:lnSpc>
              <a:spcBef>
                <a:spcPts val="1145"/>
              </a:spcBef>
              <a:buSzPct val="91666"/>
              <a:buFont typeface="Arial MT"/>
              <a:buChar char="•"/>
              <a:tabLst>
                <a:tab pos="88265" algn="l"/>
              </a:tabLst>
            </a:pPr>
            <a:r>
              <a:rPr sz="1800" b="1" dirty="0">
                <a:solidFill>
                  <a:srgbClr val="FFFFFF"/>
                </a:solidFill>
                <a:latin typeface="Arial"/>
                <a:cs typeface="Arial"/>
              </a:rPr>
              <a:t>HOG</a:t>
            </a:r>
            <a:r>
              <a:rPr sz="1800" dirty="0">
                <a:solidFill>
                  <a:srgbClr val="FFFFFF"/>
                </a:solidFill>
                <a:latin typeface="Arial MT"/>
                <a:cs typeface="Arial MT"/>
              </a:rPr>
              <a:t>:</a:t>
            </a:r>
            <a:r>
              <a:rPr sz="1800" spc="70" dirty="0">
                <a:solidFill>
                  <a:srgbClr val="FFFFFF"/>
                </a:solidFill>
                <a:latin typeface="Times New Roman"/>
                <a:cs typeface="Times New Roman"/>
              </a:rPr>
              <a:t> </a:t>
            </a:r>
            <a:r>
              <a:rPr sz="1800" dirty="0">
                <a:solidFill>
                  <a:srgbClr val="FFFFFF"/>
                </a:solidFill>
                <a:latin typeface="Arial MT"/>
                <a:cs typeface="Arial MT"/>
              </a:rPr>
              <a:t>Focuses</a:t>
            </a:r>
            <a:r>
              <a:rPr sz="1800" spc="-15" dirty="0">
                <a:solidFill>
                  <a:srgbClr val="FFFFFF"/>
                </a:solidFill>
                <a:latin typeface="Times New Roman"/>
                <a:cs typeface="Times New Roman"/>
              </a:rPr>
              <a:t> </a:t>
            </a:r>
            <a:r>
              <a:rPr sz="1800" dirty="0">
                <a:solidFill>
                  <a:srgbClr val="FFFFFF"/>
                </a:solidFill>
                <a:latin typeface="Arial MT"/>
                <a:cs typeface="Arial MT"/>
              </a:rPr>
              <a:t>on</a:t>
            </a:r>
            <a:r>
              <a:rPr sz="1800" spc="105" dirty="0">
                <a:solidFill>
                  <a:srgbClr val="FFFFFF"/>
                </a:solidFill>
                <a:latin typeface="Times New Roman"/>
                <a:cs typeface="Times New Roman"/>
              </a:rPr>
              <a:t> </a:t>
            </a:r>
            <a:r>
              <a:rPr sz="1800" dirty="0">
                <a:solidFill>
                  <a:srgbClr val="FFFFFF"/>
                </a:solidFill>
                <a:latin typeface="Arial MT"/>
                <a:cs typeface="Arial MT"/>
              </a:rPr>
              <a:t>gradient</a:t>
            </a:r>
            <a:r>
              <a:rPr sz="1800" spc="-60" dirty="0">
                <a:solidFill>
                  <a:srgbClr val="FFFFFF"/>
                </a:solidFill>
                <a:latin typeface="Times New Roman"/>
                <a:cs typeface="Times New Roman"/>
              </a:rPr>
              <a:t> </a:t>
            </a:r>
            <a:r>
              <a:rPr sz="1800" dirty="0">
                <a:solidFill>
                  <a:srgbClr val="FFFFFF"/>
                </a:solidFill>
                <a:latin typeface="Arial MT"/>
                <a:cs typeface="Arial MT"/>
              </a:rPr>
              <a:t>orientations,</a:t>
            </a:r>
            <a:r>
              <a:rPr sz="1800" spc="10" dirty="0">
                <a:solidFill>
                  <a:srgbClr val="FFFFFF"/>
                </a:solidFill>
                <a:latin typeface="Times New Roman"/>
                <a:cs typeface="Times New Roman"/>
              </a:rPr>
              <a:t> </a:t>
            </a:r>
            <a:r>
              <a:rPr sz="1800" dirty="0">
                <a:solidFill>
                  <a:srgbClr val="FFFFFF"/>
                </a:solidFill>
                <a:latin typeface="Arial MT"/>
                <a:cs typeface="Arial MT"/>
              </a:rPr>
              <a:t>effective</a:t>
            </a:r>
            <a:r>
              <a:rPr sz="1800" spc="100" dirty="0">
                <a:solidFill>
                  <a:srgbClr val="FFFFFF"/>
                </a:solidFill>
                <a:latin typeface="Times New Roman"/>
                <a:cs typeface="Times New Roman"/>
              </a:rPr>
              <a:t> </a:t>
            </a:r>
            <a:r>
              <a:rPr sz="1800" dirty="0">
                <a:solidFill>
                  <a:srgbClr val="FFFFFF"/>
                </a:solidFill>
                <a:latin typeface="Arial MT"/>
                <a:cs typeface="Arial MT"/>
              </a:rPr>
              <a:t>for</a:t>
            </a:r>
            <a:r>
              <a:rPr sz="1800" spc="60" dirty="0">
                <a:solidFill>
                  <a:srgbClr val="FFFFFF"/>
                </a:solidFill>
                <a:latin typeface="Times New Roman"/>
                <a:cs typeface="Times New Roman"/>
              </a:rPr>
              <a:t> </a:t>
            </a:r>
            <a:r>
              <a:rPr sz="1800" dirty="0">
                <a:solidFill>
                  <a:srgbClr val="FFFFFF"/>
                </a:solidFill>
                <a:latin typeface="Arial MT"/>
                <a:cs typeface="Arial MT"/>
              </a:rPr>
              <a:t>object</a:t>
            </a:r>
            <a:r>
              <a:rPr sz="1800" spc="-60" dirty="0">
                <a:solidFill>
                  <a:srgbClr val="FFFFFF"/>
                </a:solidFill>
                <a:latin typeface="Times New Roman"/>
                <a:cs typeface="Times New Roman"/>
              </a:rPr>
              <a:t> </a:t>
            </a:r>
            <a:r>
              <a:rPr sz="1800" spc="-10" dirty="0">
                <a:solidFill>
                  <a:srgbClr val="FFFFFF"/>
                </a:solidFill>
                <a:latin typeface="Arial MT"/>
                <a:cs typeface="Arial MT"/>
              </a:rPr>
              <a:t>recognition.</a:t>
            </a:r>
            <a:endParaRPr sz="1800">
              <a:latin typeface="Arial MT"/>
              <a:cs typeface="Arial MT"/>
            </a:endParaRPr>
          </a:p>
          <a:p>
            <a:pPr marL="88265" indent="-85725">
              <a:lnSpc>
                <a:spcPct val="100000"/>
              </a:lnSpc>
              <a:spcBef>
                <a:spcPts val="1065"/>
              </a:spcBef>
              <a:buSzPct val="91666"/>
              <a:buFont typeface="Arial MT"/>
              <a:buChar char="•"/>
              <a:tabLst>
                <a:tab pos="88265" algn="l"/>
              </a:tabLst>
            </a:pPr>
            <a:r>
              <a:rPr sz="1800" b="1" dirty="0">
                <a:solidFill>
                  <a:srgbClr val="FFFFFF"/>
                </a:solidFill>
                <a:latin typeface="Arial"/>
                <a:cs typeface="Arial"/>
              </a:rPr>
              <a:t>PCA</a:t>
            </a:r>
            <a:r>
              <a:rPr sz="1800" dirty="0">
                <a:solidFill>
                  <a:srgbClr val="FFFFFF"/>
                </a:solidFill>
                <a:latin typeface="Arial MT"/>
                <a:cs typeface="Arial MT"/>
              </a:rPr>
              <a:t>:</a:t>
            </a:r>
            <a:r>
              <a:rPr sz="1800" spc="65" dirty="0">
                <a:solidFill>
                  <a:srgbClr val="FFFFFF"/>
                </a:solidFill>
                <a:latin typeface="Times New Roman"/>
                <a:cs typeface="Times New Roman"/>
              </a:rPr>
              <a:t> </a:t>
            </a:r>
            <a:r>
              <a:rPr sz="1800" dirty="0">
                <a:solidFill>
                  <a:srgbClr val="FFFFFF"/>
                </a:solidFill>
                <a:latin typeface="Arial MT"/>
                <a:cs typeface="Arial MT"/>
              </a:rPr>
              <a:t>Reduces</a:t>
            </a:r>
            <a:r>
              <a:rPr sz="1800" spc="-15" dirty="0">
                <a:solidFill>
                  <a:srgbClr val="FFFFFF"/>
                </a:solidFill>
                <a:latin typeface="Times New Roman"/>
                <a:cs typeface="Times New Roman"/>
              </a:rPr>
              <a:t> </a:t>
            </a:r>
            <a:r>
              <a:rPr sz="1800" dirty="0">
                <a:solidFill>
                  <a:srgbClr val="FFFFFF"/>
                </a:solidFill>
                <a:latin typeface="Arial MT"/>
                <a:cs typeface="Arial MT"/>
              </a:rPr>
              <a:t>dimensionality,</a:t>
            </a:r>
            <a:r>
              <a:rPr sz="1800" spc="10" dirty="0">
                <a:solidFill>
                  <a:srgbClr val="FFFFFF"/>
                </a:solidFill>
                <a:latin typeface="Times New Roman"/>
                <a:cs typeface="Times New Roman"/>
              </a:rPr>
              <a:t> </a:t>
            </a:r>
            <a:r>
              <a:rPr sz="1800" dirty="0">
                <a:solidFill>
                  <a:srgbClr val="FFFFFF"/>
                </a:solidFill>
                <a:latin typeface="Arial MT"/>
                <a:cs typeface="Arial MT"/>
              </a:rPr>
              <a:t>helps</a:t>
            </a:r>
            <a:r>
              <a:rPr sz="1800" spc="-85" dirty="0">
                <a:solidFill>
                  <a:srgbClr val="FFFFFF"/>
                </a:solidFill>
                <a:latin typeface="Times New Roman"/>
                <a:cs typeface="Times New Roman"/>
              </a:rPr>
              <a:t> </a:t>
            </a:r>
            <a:r>
              <a:rPr sz="1800" dirty="0">
                <a:solidFill>
                  <a:srgbClr val="FFFFFF"/>
                </a:solidFill>
                <a:latin typeface="Arial MT"/>
                <a:cs typeface="Arial MT"/>
              </a:rPr>
              <a:t>in</a:t>
            </a:r>
            <a:r>
              <a:rPr sz="1800" spc="30" dirty="0">
                <a:solidFill>
                  <a:srgbClr val="FFFFFF"/>
                </a:solidFill>
                <a:latin typeface="Times New Roman"/>
                <a:cs typeface="Times New Roman"/>
              </a:rPr>
              <a:t> </a:t>
            </a:r>
            <a:r>
              <a:rPr sz="1800" dirty="0">
                <a:solidFill>
                  <a:srgbClr val="FFFFFF"/>
                </a:solidFill>
                <a:latin typeface="Arial MT"/>
                <a:cs typeface="Arial MT"/>
              </a:rPr>
              <a:t>noise</a:t>
            </a:r>
            <a:r>
              <a:rPr sz="1800" spc="30" dirty="0">
                <a:solidFill>
                  <a:srgbClr val="FFFFFF"/>
                </a:solidFill>
                <a:latin typeface="Times New Roman"/>
                <a:cs typeface="Times New Roman"/>
              </a:rPr>
              <a:t> </a:t>
            </a:r>
            <a:r>
              <a:rPr sz="1800" dirty="0">
                <a:solidFill>
                  <a:srgbClr val="FFFFFF"/>
                </a:solidFill>
                <a:latin typeface="Arial MT"/>
                <a:cs typeface="Arial MT"/>
              </a:rPr>
              <a:t>reduction</a:t>
            </a:r>
            <a:r>
              <a:rPr sz="1800" spc="35" dirty="0">
                <a:solidFill>
                  <a:srgbClr val="FFFFFF"/>
                </a:solidFill>
                <a:latin typeface="Times New Roman"/>
                <a:cs typeface="Times New Roman"/>
              </a:rPr>
              <a:t> </a:t>
            </a:r>
            <a:r>
              <a:rPr sz="1800" dirty="0">
                <a:solidFill>
                  <a:srgbClr val="FFFFFF"/>
                </a:solidFill>
                <a:latin typeface="Arial MT"/>
                <a:cs typeface="Arial MT"/>
              </a:rPr>
              <a:t>and</a:t>
            </a:r>
            <a:r>
              <a:rPr sz="1800" spc="-45" dirty="0">
                <a:solidFill>
                  <a:srgbClr val="FFFFFF"/>
                </a:solidFill>
                <a:latin typeface="Times New Roman"/>
                <a:cs typeface="Times New Roman"/>
              </a:rPr>
              <a:t> </a:t>
            </a:r>
            <a:r>
              <a:rPr sz="1800" dirty="0">
                <a:solidFill>
                  <a:srgbClr val="FFFFFF"/>
                </a:solidFill>
                <a:latin typeface="Arial MT"/>
                <a:cs typeface="Arial MT"/>
              </a:rPr>
              <a:t>faster</a:t>
            </a:r>
            <a:r>
              <a:rPr sz="1800" spc="60" dirty="0">
                <a:solidFill>
                  <a:srgbClr val="FFFFFF"/>
                </a:solidFill>
                <a:latin typeface="Times New Roman"/>
                <a:cs typeface="Times New Roman"/>
              </a:rPr>
              <a:t> </a:t>
            </a:r>
            <a:r>
              <a:rPr sz="1800" spc="-10" dirty="0">
                <a:solidFill>
                  <a:srgbClr val="FFFFFF"/>
                </a:solidFill>
                <a:latin typeface="Arial MT"/>
                <a:cs typeface="Arial MT"/>
              </a:rPr>
              <a:t>computation.</a:t>
            </a:r>
            <a:endParaRPr sz="1800">
              <a:latin typeface="Arial MT"/>
              <a:cs typeface="Arial MT"/>
            </a:endParaRPr>
          </a:p>
        </p:txBody>
      </p:sp>
      <p:grpSp>
        <p:nvGrpSpPr>
          <p:cNvPr id="5" name="object 5"/>
          <p:cNvGrpSpPr/>
          <p:nvPr/>
        </p:nvGrpSpPr>
        <p:grpSpPr>
          <a:xfrm>
            <a:off x="0" y="0"/>
            <a:ext cx="14630400" cy="8229600"/>
            <a:chOff x="0" y="0"/>
            <a:chExt cx="14630400" cy="8229600"/>
          </a:xfrm>
        </p:grpSpPr>
        <p:pic>
          <p:nvPicPr>
            <p:cNvPr id="6" name="object 6"/>
            <p:cNvPicPr/>
            <p:nvPr/>
          </p:nvPicPr>
          <p:blipFill>
            <a:blip r:embed="rId2" cstate="print"/>
            <a:stretch>
              <a:fillRect/>
            </a:stretch>
          </p:blipFill>
          <p:spPr>
            <a:xfrm>
              <a:off x="9144000" y="0"/>
              <a:ext cx="5486400" cy="8229599"/>
            </a:xfrm>
            <a:prstGeom prst="rect">
              <a:avLst/>
            </a:prstGeom>
          </p:spPr>
        </p:pic>
        <p:sp>
          <p:nvSpPr>
            <p:cNvPr id="7" name="object 7"/>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886"/>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852964"/>
            <a:ext cx="7415927" cy="4258628"/>
          </a:xfrm>
          <a:prstGeom prst="rect">
            <a:avLst/>
          </a:prstGeom>
          <a:noFill/>
          <a:ln/>
        </p:spPr>
        <p:txBody>
          <a:bodyPr wrap="square" rtlCol="0" anchor="t"/>
          <a:lstStyle/>
          <a:p>
            <a:pPr marL="0" marR="0" lvl="0" indent="0" algn="l" defTabSz="914400" rtl="0" eaLnBrk="1" fontAlgn="auto" latinLnBrk="0" hangingPunct="1">
              <a:lnSpc>
                <a:spcPts val="8384"/>
              </a:lnSpc>
              <a:spcBef>
                <a:spcPts val="0"/>
              </a:spcBef>
              <a:spcAft>
                <a:spcPts val="0"/>
              </a:spcAft>
              <a:buClrTx/>
              <a:buSzTx/>
              <a:buFontTx/>
              <a:buNone/>
              <a:tabLst/>
              <a:defRPr/>
            </a:pPr>
            <a:r>
              <a:rPr kumimoji="0" lang="en-US" sz="6707" b="0" i="0" u="none" strike="noStrike" kern="1200" cap="none" spc="0" normalizeH="0" baseline="0" noProof="0" dirty="0">
                <a:ln>
                  <a:noFill/>
                </a:ln>
                <a:solidFill>
                  <a:srgbClr val="B380FF"/>
                </a:solidFill>
                <a:effectLst/>
                <a:uLnTx/>
                <a:uFillTx/>
                <a:latin typeface="Sora" pitchFamily="34" charset="0"/>
                <a:ea typeface="Sora" pitchFamily="34" charset="-122"/>
                <a:cs typeface="Sora" pitchFamily="34" charset="-120"/>
              </a:rPr>
              <a:t>Support Vector Machines</a:t>
            </a:r>
            <a:endParaRPr kumimoji="0" lang="en-US" sz="670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2"/>
          <p:cNvSpPr/>
          <p:nvPr/>
        </p:nvSpPr>
        <p:spPr>
          <a:xfrm>
            <a:off x="6350436" y="4779408"/>
            <a:ext cx="7415927" cy="1185148"/>
          </a:xfrm>
          <a:prstGeom prst="rect">
            <a:avLst/>
          </a:prstGeom>
          <a:noFill/>
          <a:ln/>
        </p:spPr>
        <p:txBody>
          <a:bodyPr wrap="square" rtlCol="0" anchor="t"/>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E0D6DE"/>
                </a:solidFill>
                <a:effectLst/>
                <a:uLnTx/>
                <a:uFillTx/>
                <a:latin typeface="Noto Sans TC" pitchFamily="34" charset="0"/>
                <a:ea typeface="Noto Sans TC" pitchFamily="34" charset="-122"/>
                <a:cs typeface="Noto Sans TC" pitchFamily="34" charset="-120"/>
              </a:rPr>
              <a:t>Now we will explores the use of Support Vector Machines (SVMs) in machine learning. We will dive into the core concepts, implementation details, and model evaluation techniques.</a:t>
            </a:r>
            <a:endParaRPr kumimoji="0" lang="en-US" sz="19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947380"/>
            <a:ext cx="7354253" cy="771525"/>
          </a:xfrm>
          <a:prstGeom prst="rect">
            <a:avLst/>
          </a:prstGeom>
          <a:noFill/>
          <a:ln/>
        </p:spPr>
        <p:txBody>
          <a:bodyPr wrap="none" rtlCol="0" anchor="t"/>
          <a:lstStyle/>
          <a:p>
            <a:pPr marL="0" marR="0" lvl="0" indent="0" algn="l" defTabSz="914400" rtl="0" eaLnBrk="1" fontAlgn="auto" latinLnBrk="0" hangingPunct="1">
              <a:lnSpc>
                <a:spcPts val="6075"/>
              </a:lnSpc>
              <a:spcBef>
                <a:spcPts val="0"/>
              </a:spcBef>
              <a:spcAft>
                <a:spcPts val="0"/>
              </a:spcAft>
              <a:buClrTx/>
              <a:buSzTx/>
              <a:buFontTx/>
              <a:buNone/>
              <a:tabLst/>
              <a:defRPr/>
            </a:pPr>
            <a:r>
              <a:rPr kumimoji="0" lang="en-US" sz="4860" b="0" i="0" u="none" strike="noStrike" kern="1200" cap="none" spc="0" normalizeH="0" baseline="0" noProof="0" dirty="0">
                <a:ln>
                  <a:noFill/>
                </a:ln>
                <a:solidFill>
                  <a:srgbClr val="B380FF"/>
                </a:solidFill>
                <a:effectLst/>
                <a:uLnTx/>
                <a:uFillTx/>
                <a:latin typeface="Sora" pitchFamily="34" charset="0"/>
                <a:ea typeface="Sora" pitchFamily="34" charset="-122"/>
                <a:cs typeface="Sora" pitchFamily="34" charset="-120"/>
              </a:rPr>
              <a:t>Training the SVC Model</a:t>
            </a:r>
            <a:endParaRPr kumimoji="0" lang="en-US" sz="486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2"/>
          <p:cNvSpPr/>
          <p:nvPr/>
        </p:nvSpPr>
        <p:spPr>
          <a:xfrm>
            <a:off x="864037" y="2089190"/>
            <a:ext cx="7415927" cy="1580198"/>
          </a:xfrm>
          <a:prstGeom prst="rect">
            <a:avLst/>
          </a:prstGeom>
          <a:noFill/>
          <a:ln/>
        </p:spPr>
        <p:txBody>
          <a:bodyPr wrap="square" rtlCol="0" anchor="t"/>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E0D6DE"/>
                </a:solidFill>
                <a:effectLst/>
                <a:uLnTx/>
                <a:uFillTx/>
                <a:latin typeface="Noto Sans TC" pitchFamily="34" charset="0"/>
                <a:ea typeface="Noto Sans TC" pitchFamily="34" charset="-122"/>
                <a:cs typeface="Noto Sans TC" pitchFamily="34" charset="-120"/>
              </a:rPr>
              <a:t> </a:t>
            </a:r>
            <a:r>
              <a:rPr lang="en-US" sz="1944" kern="1200" dirty="0">
                <a:solidFill>
                  <a:srgbClr val="E0D6DE"/>
                </a:solidFill>
                <a:latin typeface="Noto Sans TC" pitchFamily="34" charset="0"/>
                <a:ea typeface="Noto Sans TC" pitchFamily="34" charset="-122"/>
                <a:cs typeface="Noto Sans TC" pitchFamily="34" charset="-120"/>
              </a:rPr>
              <a:t>W</a:t>
            </a:r>
            <a:r>
              <a:rPr kumimoji="0" lang="en-US" sz="1944" b="0" i="0" u="none" strike="noStrike" kern="1200" cap="none" spc="0" normalizeH="0" baseline="0" noProof="0" dirty="0">
                <a:ln>
                  <a:noFill/>
                </a:ln>
                <a:solidFill>
                  <a:srgbClr val="E0D6DE"/>
                </a:solidFill>
                <a:effectLst/>
                <a:uLnTx/>
                <a:uFillTx/>
                <a:latin typeface="Noto Sans TC" pitchFamily="34" charset="0"/>
                <a:ea typeface="Noto Sans TC" pitchFamily="34" charset="-122"/>
                <a:cs typeface="Noto Sans TC" pitchFamily="34" charset="-120"/>
              </a:rPr>
              <a:t>e train the `SVC` model using the training data. We set the kernel to `'linear'` and fit the model to the training features (`X_train_flat`) and corresponding labels (`y_train`).</a:t>
            </a:r>
            <a:endParaRPr kumimoji="0" lang="en-US" sz="19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3"/>
          <p:cNvSpPr/>
          <p:nvPr/>
        </p:nvSpPr>
        <p:spPr>
          <a:xfrm>
            <a:off x="1110853" y="4102775"/>
            <a:ext cx="3210520" cy="395049"/>
          </a:xfrm>
          <a:prstGeom prst="rect">
            <a:avLst/>
          </a:prstGeom>
          <a:noFill/>
          <a:ln/>
        </p:spPr>
        <p:txBody>
          <a:bodyPr wrap="none" rtlCol="0" anchor="t"/>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E0D6DE"/>
                </a:solidFill>
                <a:effectLst/>
                <a:uLnTx/>
                <a:uFillTx/>
                <a:latin typeface="Noto Sans TC" pitchFamily="34" charset="0"/>
                <a:ea typeface="Noto Sans TC" pitchFamily="34" charset="-122"/>
                <a:cs typeface="Noto Sans TC" pitchFamily="34" charset="-120"/>
              </a:rPr>
              <a:t>Code</a:t>
            </a:r>
            <a:endParaRPr kumimoji="0" lang="en-US" sz="19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4"/>
          <p:cNvSpPr/>
          <p:nvPr/>
        </p:nvSpPr>
        <p:spPr>
          <a:xfrm>
            <a:off x="4822627" y="4102775"/>
            <a:ext cx="3210520" cy="395049"/>
          </a:xfrm>
          <a:prstGeom prst="rect">
            <a:avLst/>
          </a:prstGeom>
          <a:noFill/>
          <a:ln/>
        </p:spPr>
        <p:txBody>
          <a:bodyPr wrap="none" rtlCol="0" anchor="t"/>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E0D6DE"/>
                </a:solidFill>
                <a:effectLst/>
                <a:uLnTx/>
                <a:uFillTx/>
                <a:latin typeface="Noto Sans TC" pitchFamily="34" charset="0"/>
                <a:ea typeface="Noto Sans TC" pitchFamily="34" charset="-122"/>
                <a:cs typeface="Noto Sans TC" pitchFamily="34" charset="-120"/>
              </a:rPr>
              <a:t>Description</a:t>
            </a:r>
            <a:endParaRPr kumimoji="0" lang="en-US" sz="19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Shape 5"/>
          <p:cNvSpPr/>
          <p:nvPr/>
        </p:nvSpPr>
        <p:spPr>
          <a:xfrm>
            <a:off x="864037" y="4653558"/>
            <a:ext cx="7415927" cy="1496616"/>
          </a:xfrm>
          <a:prstGeom prst="rect">
            <a:avLst/>
          </a:prstGeom>
          <a:solidFill>
            <a:srgbClr val="1A1A21"/>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 6"/>
          <p:cNvSpPr/>
          <p:nvPr/>
        </p:nvSpPr>
        <p:spPr>
          <a:xfrm>
            <a:off x="1110853" y="4809292"/>
            <a:ext cx="3210520" cy="410289"/>
          </a:xfrm>
          <a:prstGeom prst="rect">
            <a:avLst/>
          </a:prstGeom>
          <a:noFill/>
          <a:ln/>
        </p:spPr>
        <p:txBody>
          <a:bodyPr wrap="none" rtlCol="0" anchor="t"/>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E0D6DE"/>
                </a:solidFill>
                <a:effectLst/>
                <a:highlight>
                  <a:srgbClr val="1F004D"/>
                </a:highlight>
                <a:uLnTx/>
                <a:uFillTx/>
                <a:latin typeface="Consolas" pitchFamily="34" charset="0"/>
                <a:ea typeface="Consolas" pitchFamily="34" charset="-122"/>
                <a:cs typeface="Consolas" pitchFamily="34" charset="-120"/>
              </a:rPr>
              <a:t>model = SVC(kernel='linear')</a:t>
            </a:r>
            <a:endParaRPr kumimoji="0" lang="en-US" sz="19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7"/>
          <p:cNvSpPr/>
          <p:nvPr/>
        </p:nvSpPr>
        <p:spPr>
          <a:xfrm>
            <a:off x="4822627" y="4809292"/>
            <a:ext cx="3210520" cy="1185148"/>
          </a:xfrm>
          <a:prstGeom prst="rect">
            <a:avLst/>
          </a:prstGeom>
          <a:noFill/>
          <a:ln/>
        </p:spPr>
        <p:txBody>
          <a:bodyPr wrap="square" rtlCol="0" anchor="t"/>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E0D6DE"/>
                </a:solidFill>
                <a:effectLst/>
                <a:uLnTx/>
                <a:uFillTx/>
                <a:latin typeface="Noto Sans TC" pitchFamily="34" charset="0"/>
                <a:ea typeface="Noto Sans TC" pitchFamily="34" charset="-122"/>
                <a:cs typeface="Noto Sans TC" pitchFamily="34" charset="-120"/>
              </a:rPr>
              <a:t>Creating an instance of the `SVC` class with a linear kernel.</a:t>
            </a:r>
            <a:endParaRPr kumimoji="0" lang="en-US" sz="19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8"/>
          <p:cNvSpPr/>
          <p:nvPr/>
        </p:nvSpPr>
        <p:spPr>
          <a:xfrm>
            <a:off x="1110853" y="6305907"/>
            <a:ext cx="3210520" cy="820579"/>
          </a:xfrm>
          <a:prstGeom prst="rect">
            <a:avLst/>
          </a:prstGeom>
          <a:noFill/>
          <a:ln/>
        </p:spPr>
        <p:txBody>
          <a:bodyPr wrap="square" rtlCol="0" anchor="t"/>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E0D6DE"/>
                </a:solidFill>
                <a:effectLst/>
                <a:highlight>
                  <a:srgbClr val="1F004D"/>
                </a:highlight>
                <a:uLnTx/>
                <a:uFillTx/>
                <a:latin typeface="Consolas" pitchFamily="34" charset="0"/>
                <a:ea typeface="Consolas" pitchFamily="34" charset="-122"/>
                <a:cs typeface="Consolas" pitchFamily="34" charset="-120"/>
              </a:rPr>
              <a:t>model.fit(X_train_flat, y_train)</a:t>
            </a:r>
            <a:endParaRPr kumimoji="0" lang="en-US" sz="19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9"/>
          <p:cNvSpPr/>
          <p:nvPr/>
        </p:nvSpPr>
        <p:spPr>
          <a:xfrm>
            <a:off x="4822627" y="6305907"/>
            <a:ext cx="3210520" cy="790099"/>
          </a:xfrm>
          <a:prstGeom prst="rect">
            <a:avLst/>
          </a:prstGeom>
          <a:noFill/>
          <a:ln/>
        </p:spPr>
        <p:txBody>
          <a:bodyPr wrap="square" rtlCol="0" anchor="t"/>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E0D6DE"/>
                </a:solidFill>
                <a:effectLst/>
                <a:uLnTx/>
                <a:uFillTx/>
                <a:latin typeface="Noto Sans TC" pitchFamily="34" charset="0"/>
                <a:ea typeface="Noto Sans TC" pitchFamily="34" charset="-122"/>
                <a:cs typeface="Noto Sans TC" pitchFamily="34" charset="-120"/>
              </a:rPr>
              <a:t>Training the model on the training data.</a:t>
            </a:r>
            <a:endParaRPr kumimoji="0" lang="en-US" sz="19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4630400" cy="8229600"/>
            <a:chOff x="0" y="0"/>
            <a:chExt cx="14630400" cy="8229600"/>
          </a:xfrm>
        </p:grpSpPr>
        <p:pic>
          <p:nvPicPr>
            <p:cNvPr id="3" name="object 3"/>
            <p:cNvPicPr/>
            <p:nvPr/>
          </p:nvPicPr>
          <p:blipFill>
            <a:blip r:embed="rId2" cstate="print"/>
            <a:stretch>
              <a:fillRect/>
            </a:stretch>
          </p:blipFill>
          <p:spPr>
            <a:xfrm>
              <a:off x="0" y="0"/>
              <a:ext cx="5486400" cy="8229599"/>
            </a:xfrm>
            <a:prstGeom prst="rect">
              <a:avLst/>
            </a:prstGeom>
          </p:spPr>
        </p:pic>
        <p:sp>
          <p:nvSpPr>
            <p:cNvPr id="4" name="object 4"/>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
        <p:nvSpPr>
          <p:cNvPr id="5" name="object 5"/>
          <p:cNvSpPr txBox="1">
            <a:spLocks noGrp="1"/>
          </p:cNvSpPr>
          <p:nvPr>
            <p:ph type="ctrTitle"/>
          </p:nvPr>
        </p:nvSpPr>
        <p:spPr>
          <a:prstGeom prst="rect">
            <a:avLst/>
          </a:prstGeom>
        </p:spPr>
        <p:txBody>
          <a:bodyPr vert="horz" wrap="square" lIns="0" tIns="0" rIns="0" bIns="0" rtlCol="0">
            <a:spAutoFit/>
          </a:bodyPr>
          <a:lstStyle/>
          <a:p>
            <a:pPr marL="12700" marR="5080">
              <a:lnSpc>
                <a:spcPts val="8410"/>
              </a:lnSpc>
            </a:pPr>
            <a:r>
              <a:rPr sz="6650" spc="-20" dirty="0">
                <a:latin typeface="Arial MT"/>
                <a:cs typeface="Arial MT"/>
              </a:rPr>
              <a:t>Data</a:t>
            </a:r>
            <a:r>
              <a:rPr sz="6650" spc="-20" dirty="0">
                <a:latin typeface="Times New Roman"/>
                <a:cs typeface="Times New Roman"/>
              </a:rPr>
              <a:t> </a:t>
            </a:r>
            <a:r>
              <a:rPr sz="6650" spc="-10" dirty="0">
                <a:latin typeface="Arial MT"/>
                <a:cs typeface="Arial MT"/>
              </a:rPr>
              <a:t>Preprocessing</a:t>
            </a:r>
            <a:endParaRPr sz="6650">
              <a:latin typeface="Arial MT"/>
              <a:cs typeface="Arial MT"/>
            </a:endParaRPr>
          </a:p>
        </p:txBody>
      </p:sp>
      <p:sp>
        <p:nvSpPr>
          <p:cNvPr id="6" name="object 6"/>
          <p:cNvSpPr txBox="1">
            <a:spLocks noGrp="1"/>
          </p:cNvSpPr>
          <p:nvPr>
            <p:ph type="subTitle" idx="4"/>
          </p:nvPr>
        </p:nvSpPr>
        <p:spPr>
          <a:prstGeom prst="rect">
            <a:avLst/>
          </a:prstGeom>
        </p:spPr>
        <p:txBody>
          <a:bodyPr vert="horz" wrap="square" lIns="0" tIns="7620" rIns="0" bIns="0" rtlCol="0">
            <a:spAutoFit/>
          </a:bodyPr>
          <a:lstStyle/>
          <a:p>
            <a:pPr marL="12700" marR="5080">
              <a:lnSpc>
                <a:spcPct val="133200"/>
              </a:lnSpc>
              <a:spcBef>
                <a:spcPts val="60"/>
              </a:spcBef>
            </a:pPr>
            <a:r>
              <a:rPr dirty="0"/>
              <a:t>This</a:t>
            </a:r>
            <a:r>
              <a:rPr spc="170" dirty="0">
                <a:latin typeface="Times New Roman"/>
                <a:cs typeface="Times New Roman"/>
              </a:rPr>
              <a:t> </a:t>
            </a:r>
            <a:r>
              <a:rPr spc="-10" dirty="0"/>
              <a:t>document</a:t>
            </a:r>
            <a:r>
              <a:rPr spc="-15" dirty="0">
                <a:latin typeface="Times New Roman"/>
                <a:cs typeface="Times New Roman"/>
              </a:rPr>
              <a:t> </a:t>
            </a:r>
            <a:r>
              <a:rPr dirty="0"/>
              <a:t>outlines</a:t>
            </a:r>
            <a:r>
              <a:rPr spc="240" dirty="0">
                <a:latin typeface="Times New Roman"/>
                <a:cs typeface="Times New Roman"/>
              </a:rPr>
              <a:t> </a:t>
            </a:r>
            <a:r>
              <a:rPr dirty="0"/>
              <a:t>the</a:t>
            </a:r>
            <a:r>
              <a:rPr spc="105" dirty="0">
                <a:latin typeface="Times New Roman"/>
                <a:cs typeface="Times New Roman"/>
              </a:rPr>
              <a:t> </a:t>
            </a:r>
            <a:r>
              <a:rPr dirty="0"/>
              <a:t>data</a:t>
            </a:r>
            <a:r>
              <a:rPr spc="60" dirty="0">
                <a:latin typeface="Times New Roman"/>
                <a:cs typeface="Times New Roman"/>
              </a:rPr>
              <a:t> </a:t>
            </a:r>
            <a:r>
              <a:rPr dirty="0"/>
              <a:t>preprocessing</a:t>
            </a:r>
            <a:r>
              <a:rPr spc="-75" dirty="0">
                <a:latin typeface="Times New Roman"/>
                <a:cs typeface="Times New Roman"/>
              </a:rPr>
              <a:t> </a:t>
            </a:r>
            <a:r>
              <a:rPr dirty="0"/>
              <a:t>steps</a:t>
            </a:r>
            <a:r>
              <a:rPr spc="175" dirty="0">
                <a:latin typeface="Times New Roman"/>
                <a:cs typeface="Times New Roman"/>
              </a:rPr>
              <a:t> </a:t>
            </a:r>
            <a:r>
              <a:rPr dirty="0"/>
              <a:t>for</a:t>
            </a:r>
            <a:r>
              <a:rPr spc="10" dirty="0">
                <a:latin typeface="Times New Roman"/>
                <a:cs typeface="Times New Roman"/>
              </a:rPr>
              <a:t> </a:t>
            </a:r>
            <a:r>
              <a:rPr spc="-50" dirty="0"/>
              <a:t>a</a:t>
            </a:r>
            <a:r>
              <a:rPr spc="-50" dirty="0">
                <a:latin typeface="Times New Roman"/>
                <a:cs typeface="Times New Roman"/>
              </a:rPr>
              <a:t> </a:t>
            </a:r>
            <a:r>
              <a:rPr dirty="0"/>
              <a:t>machine</a:t>
            </a:r>
            <a:r>
              <a:rPr spc="95" dirty="0">
                <a:latin typeface="Times New Roman"/>
                <a:cs typeface="Times New Roman"/>
              </a:rPr>
              <a:t> </a:t>
            </a:r>
            <a:r>
              <a:rPr dirty="0"/>
              <a:t>learning</a:t>
            </a:r>
            <a:r>
              <a:rPr spc="-15" dirty="0">
                <a:latin typeface="Times New Roman"/>
                <a:cs typeface="Times New Roman"/>
              </a:rPr>
              <a:t> </a:t>
            </a:r>
            <a:r>
              <a:rPr dirty="0"/>
              <a:t>project.</a:t>
            </a:r>
            <a:r>
              <a:rPr spc="80" dirty="0">
                <a:latin typeface="Times New Roman"/>
                <a:cs typeface="Times New Roman"/>
              </a:rPr>
              <a:t> </a:t>
            </a:r>
            <a:r>
              <a:rPr dirty="0"/>
              <a:t>The</a:t>
            </a:r>
            <a:r>
              <a:rPr spc="25" dirty="0">
                <a:latin typeface="Times New Roman"/>
                <a:cs typeface="Times New Roman"/>
              </a:rPr>
              <a:t> </a:t>
            </a:r>
            <a:r>
              <a:rPr dirty="0"/>
              <a:t>goal</a:t>
            </a:r>
            <a:r>
              <a:rPr spc="15" dirty="0">
                <a:latin typeface="Times New Roman"/>
                <a:cs typeface="Times New Roman"/>
              </a:rPr>
              <a:t> </a:t>
            </a:r>
            <a:r>
              <a:rPr dirty="0"/>
              <a:t>is</a:t>
            </a:r>
            <a:r>
              <a:rPr spc="160" dirty="0">
                <a:latin typeface="Times New Roman"/>
                <a:cs typeface="Times New Roman"/>
              </a:rPr>
              <a:t> </a:t>
            </a:r>
            <a:r>
              <a:rPr dirty="0"/>
              <a:t>to</a:t>
            </a:r>
            <a:r>
              <a:rPr spc="-15" dirty="0">
                <a:latin typeface="Times New Roman"/>
                <a:cs typeface="Times New Roman"/>
              </a:rPr>
              <a:t> </a:t>
            </a:r>
            <a:r>
              <a:rPr dirty="0"/>
              <a:t>prepare</a:t>
            </a:r>
            <a:r>
              <a:rPr spc="-35" dirty="0">
                <a:latin typeface="Times New Roman"/>
                <a:cs typeface="Times New Roman"/>
              </a:rPr>
              <a:t> </a:t>
            </a:r>
            <a:r>
              <a:rPr dirty="0"/>
              <a:t>the</a:t>
            </a:r>
            <a:r>
              <a:rPr spc="95" dirty="0">
                <a:latin typeface="Times New Roman"/>
                <a:cs typeface="Times New Roman"/>
              </a:rPr>
              <a:t> </a:t>
            </a:r>
            <a:r>
              <a:rPr dirty="0"/>
              <a:t>data</a:t>
            </a:r>
            <a:r>
              <a:rPr spc="114" dirty="0">
                <a:latin typeface="Times New Roman"/>
                <a:cs typeface="Times New Roman"/>
              </a:rPr>
              <a:t> </a:t>
            </a:r>
            <a:r>
              <a:rPr spc="-25" dirty="0"/>
              <a:t>for</a:t>
            </a:r>
            <a:r>
              <a:rPr spc="-25" dirty="0">
                <a:latin typeface="Times New Roman"/>
                <a:cs typeface="Times New Roman"/>
              </a:rPr>
              <a:t> </a:t>
            </a:r>
            <a:r>
              <a:rPr dirty="0"/>
              <a:t>training</a:t>
            </a:r>
            <a:r>
              <a:rPr spc="-50" dirty="0">
                <a:latin typeface="Times New Roman"/>
                <a:cs typeface="Times New Roman"/>
              </a:rPr>
              <a:t> </a:t>
            </a:r>
            <a:r>
              <a:rPr dirty="0"/>
              <a:t>a</a:t>
            </a:r>
            <a:r>
              <a:rPr spc="15" dirty="0">
                <a:latin typeface="Times New Roman"/>
                <a:cs typeface="Times New Roman"/>
              </a:rPr>
              <a:t> </a:t>
            </a:r>
            <a:r>
              <a:rPr spc="-10" dirty="0"/>
              <a:t>model.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80177" y="863798"/>
            <a:ext cx="7756446" cy="1238964"/>
          </a:xfrm>
          <a:prstGeom prst="rect">
            <a:avLst/>
          </a:prstGeom>
          <a:noFill/>
          <a:ln/>
        </p:spPr>
        <p:txBody>
          <a:bodyPr wrap="square" rtlCol="0" anchor="t"/>
          <a:lstStyle/>
          <a:p>
            <a:pPr marL="0" marR="0" lvl="0" indent="0" algn="l" defTabSz="914400" rtl="0" eaLnBrk="1" fontAlgn="auto" latinLnBrk="0" hangingPunct="1">
              <a:lnSpc>
                <a:spcPts val="4878"/>
              </a:lnSpc>
              <a:spcBef>
                <a:spcPts val="0"/>
              </a:spcBef>
              <a:spcAft>
                <a:spcPts val="0"/>
              </a:spcAft>
              <a:buClrTx/>
              <a:buSzTx/>
              <a:buFontTx/>
              <a:buNone/>
              <a:tabLst/>
              <a:defRPr/>
            </a:pPr>
            <a:r>
              <a:rPr kumimoji="0" lang="en-US" sz="3902" b="0" i="0" u="none" strike="noStrike" kern="1200" cap="none" spc="0" normalizeH="0" baseline="0" noProof="0" dirty="0">
                <a:ln>
                  <a:noFill/>
                </a:ln>
                <a:solidFill>
                  <a:srgbClr val="B380FF"/>
                </a:solidFill>
                <a:effectLst/>
                <a:uLnTx/>
                <a:uFillTx/>
                <a:latin typeface="Sora" pitchFamily="34" charset="0"/>
                <a:ea typeface="Sora" pitchFamily="34" charset="-122"/>
                <a:cs typeface="Sora" pitchFamily="34" charset="-120"/>
              </a:rPr>
              <a:t>Evaluating the Model Performance</a:t>
            </a:r>
            <a:endParaRPr kumimoji="0" lang="en-US" sz="3902"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2"/>
          <p:cNvSpPr/>
          <p:nvPr/>
        </p:nvSpPr>
        <p:spPr>
          <a:xfrm>
            <a:off x="6180177" y="2400062"/>
            <a:ext cx="7756446" cy="951548"/>
          </a:xfrm>
          <a:prstGeom prst="rect">
            <a:avLst/>
          </a:prstGeom>
          <a:noFill/>
          <a:ln/>
        </p:spPr>
        <p:txBody>
          <a:bodyPr wrap="square" rtlCol="0" anchor="t"/>
          <a:lstStyle/>
          <a:p>
            <a:pPr marL="0" marR="0" lvl="0" indent="0" algn="l" defTabSz="914400" rtl="0" eaLnBrk="1" fontAlgn="auto" latinLnBrk="0" hangingPunct="1">
              <a:lnSpc>
                <a:spcPts val="2498"/>
              </a:lnSpc>
              <a:spcBef>
                <a:spcPts val="0"/>
              </a:spcBef>
              <a:spcAft>
                <a:spcPts val="0"/>
              </a:spcAft>
              <a:buClrTx/>
              <a:buSzTx/>
              <a:buFontTx/>
              <a:buNone/>
              <a:tabLst/>
              <a:defRPr/>
            </a:pPr>
            <a:r>
              <a:rPr kumimoji="0" lang="en-US" sz="1561" b="0" i="0" u="none" strike="noStrike" kern="1200" cap="none" spc="0" normalizeH="0" baseline="0" noProof="0" dirty="0">
                <a:ln>
                  <a:noFill/>
                </a:ln>
                <a:solidFill>
                  <a:srgbClr val="E0D6DE"/>
                </a:solidFill>
                <a:effectLst/>
                <a:uLnTx/>
                <a:uFillTx/>
                <a:latin typeface="Noto Sans TC" pitchFamily="34" charset="0"/>
                <a:ea typeface="Noto Sans TC" pitchFamily="34" charset="-122"/>
                <a:cs typeface="Noto Sans TC" pitchFamily="34" charset="-120"/>
              </a:rPr>
              <a:t>Model evaluation is essential to assess the performance of the trained SVM. We use metrics like accuracy score and classification report to understand how well the model performs on unseen data.</a:t>
            </a:r>
            <a:endParaRPr kumimoji="0" lang="en-US" sz="156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Image 2" descr="preencoded.png"/>
          <p:cNvPicPr>
            <a:picLocks noChangeAspect="1"/>
          </p:cNvPicPr>
          <p:nvPr/>
        </p:nvPicPr>
        <p:blipFill>
          <a:blip r:embed="rId5"/>
          <a:stretch>
            <a:fillRect/>
          </a:stretch>
        </p:blipFill>
        <p:spPr>
          <a:xfrm>
            <a:off x="6180177" y="3574613"/>
            <a:ext cx="495538" cy="495538"/>
          </a:xfrm>
          <a:prstGeom prst="rect">
            <a:avLst/>
          </a:prstGeom>
        </p:spPr>
      </p:pic>
      <p:sp>
        <p:nvSpPr>
          <p:cNvPr id="8" name="Text 3"/>
          <p:cNvSpPr/>
          <p:nvPr/>
        </p:nvSpPr>
        <p:spPr>
          <a:xfrm>
            <a:off x="6180177" y="4268391"/>
            <a:ext cx="2478048" cy="309682"/>
          </a:xfrm>
          <a:prstGeom prst="rect">
            <a:avLst/>
          </a:prstGeom>
          <a:noFill/>
          <a:ln/>
        </p:spPr>
        <p:txBody>
          <a:bodyPr wrap="none" rtlCol="0" anchor="t"/>
          <a:lstStyle/>
          <a:p>
            <a:pPr marL="0" marR="0" lvl="0" indent="0" algn="l" defTabSz="914400" rtl="0" eaLnBrk="1" fontAlgn="auto" latinLnBrk="0" hangingPunct="1">
              <a:lnSpc>
                <a:spcPts val="2439"/>
              </a:lnSpc>
              <a:spcBef>
                <a:spcPts val="0"/>
              </a:spcBef>
              <a:spcAft>
                <a:spcPts val="0"/>
              </a:spcAft>
              <a:buClrTx/>
              <a:buSzTx/>
              <a:buFontTx/>
              <a:buNone/>
              <a:tabLst/>
              <a:defRPr/>
            </a:pPr>
            <a:r>
              <a:rPr kumimoji="0" lang="en-US" sz="1951" b="0" i="0" u="none" strike="noStrike" kern="1200" cap="none" spc="0" normalizeH="0" baseline="0" noProof="0" dirty="0">
                <a:ln>
                  <a:noFill/>
                </a:ln>
                <a:solidFill>
                  <a:srgbClr val="B380FF"/>
                </a:solidFill>
                <a:effectLst/>
                <a:uLnTx/>
                <a:uFillTx/>
                <a:latin typeface="Sora" pitchFamily="34" charset="0"/>
                <a:ea typeface="Sora" pitchFamily="34" charset="-122"/>
                <a:cs typeface="Sora" pitchFamily="34" charset="-120"/>
              </a:rPr>
              <a:t>Accuracy Score</a:t>
            </a:r>
            <a:endParaRPr kumimoji="0" lang="en-US" sz="195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4"/>
          <p:cNvSpPr/>
          <p:nvPr/>
        </p:nvSpPr>
        <p:spPr>
          <a:xfrm>
            <a:off x="6180177" y="4697016"/>
            <a:ext cx="7756446" cy="317183"/>
          </a:xfrm>
          <a:prstGeom prst="rect">
            <a:avLst/>
          </a:prstGeom>
          <a:noFill/>
          <a:ln/>
        </p:spPr>
        <p:txBody>
          <a:bodyPr wrap="none" rtlCol="0" anchor="t"/>
          <a:lstStyle/>
          <a:p>
            <a:pPr marL="0" marR="0" lvl="0" indent="0" algn="l" defTabSz="914400" rtl="0" eaLnBrk="1" fontAlgn="auto" latinLnBrk="0" hangingPunct="1">
              <a:lnSpc>
                <a:spcPts val="2498"/>
              </a:lnSpc>
              <a:spcBef>
                <a:spcPts val="0"/>
              </a:spcBef>
              <a:spcAft>
                <a:spcPts val="0"/>
              </a:spcAft>
              <a:buClrTx/>
              <a:buSzTx/>
              <a:buFontTx/>
              <a:buNone/>
              <a:tabLst/>
              <a:defRPr/>
            </a:pPr>
            <a:r>
              <a:rPr kumimoji="0" lang="en-US" sz="1561" b="0" i="0" u="none" strike="noStrike" kern="1200" cap="none" spc="0" normalizeH="0" baseline="0" noProof="0" dirty="0">
                <a:ln>
                  <a:noFill/>
                </a:ln>
                <a:solidFill>
                  <a:srgbClr val="E0D6DE"/>
                </a:solidFill>
                <a:effectLst/>
                <a:uLnTx/>
                <a:uFillTx/>
                <a:latin typeface="Noto Sans TC" pitchFamily="34" charset="0"/>
                <a:ea typeface="Noto Sans TC" pitchFamily="34" charset="-122"/>
                <a:cs typeface="Noto Sans TC" pitchFamily="34" charset="-120"/>
              </a:rPr>
              <a:t>Measures the proportion of correctly predicted instances among all instances.</a:t>
            </a:r>
            <a:endParaRPr kumimoji="0" lang="en-US" sz="156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Image 3" descr="preencoded.png"/>
          <p:cNvPicPr>
            <a:picLocks noChangeAspect="1"/>
          </p:cNvPicPr>
          <p:nvPr/>
        </p:nvPicPr>
        <p:blipFill>
          <a:blip r:embed="rId6"/>
          <a:stretch>
            <a:fillRect/>
          </a:stretch>
        </p:blipFill>
        <p:spPr>
          <a:xfrm>
            <a:off x="6180177" y="5608915"/>
            <a:ext cx="495538" cy="495538"/>
          </a:xfrm>
          <a:prstGeom prst="rect">
            <a:avLst/>
          </a:prstGeom>
        </p:spPr>
      </p:pic>
      <p:sp>
        <p:nvSpPr>
          <p:cNvPr id="11" name="Text 5"/>
          <p:cNvSpPr/>
          <p:nvPr/>
        </p:nvSpPr>
        <p:spPr>
          <a:xfrm>
            <a:off x="6180177" y="6302693"/>
            <a:ext cx="2674263" cy="309682"/>
          </a:xfrm>
          <a:prstGeom prst="rect">
            <a:avLst/>
          </a:prstGeom>
          <a:noFill/>
          <a:ln/>
        </p:spPr>
        <p:txBody>
          <a:bodyPr wrap="none" rtlCol="0" anchor="t"/>
          <a:lstStyle/>
          <a:p>
            <a:pPr marL="0" marR="0" lvl="0" indent="0" algn="l" defTabSz="914400" rtl="0" eaLnBrk="1" fontAlgn="auto" latinLnBrk="0" hangingPunct="1">
              <a:lnSpc>
                <a:spcPts val="2439"/>
              </a:lnSpc>
              <a:spcBef>
                <a:spcPts val="0"/>
              </a:spcBef>
              <a:spcAft>
                <a:spcPts val="0"/>
              </a:spcAft>
              <a:buClrTx/>
              <a:buSzTx/>
              <a:buFontTx/>
              <a:buNone/>
              <a:tabLst/>
              <a:defRPr/>
            </a:pPr>
            <a:r>
              <a:rPr kumimoji="0" lang="en-US" sz="1951" b="0" i="0" u="none" strike="noStrike" kern="1200" cap="none" spc="0" normalizeH="0" baseline="0" noProof="0" dirty="0">
                <a:ln>
                  <a:noFill/>
                </a:ln>
                <a:solidFill>
                  <a:srgbClr val="B380FF"/>
                </a:solidFill>
                <a:effectLst/>
                <a:uLnTx/>
                <a:uFillTx/>
                <a:latin typeface="Sora" pitchFamily="34" charset="0"/>
                <a:ea typeface="Sora" pitchFamily="34" charset="-122"/>
                <a:cs typeface="Sora" pitchFamily="34" charset="-120"/>
              </a:rPr>
              <a:t>Classification Report</a:t>
            </a:r>
            <a:endParaRPr kumimoji="0" lang="en-US" sz="195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6"/>
          <p:cNvSpPr/>
          <p:nvPr/>
        </p:nvSpPr>
        <p:spPr>
          <a:xfrm>
            <a:off x="6180177" y="6731318"/>
            <a:ext cx="7756446" cy="634365"/>
          </a:xfrm>
          <a:prstGeom prst="rect">
            <a:avLst/>
          </a:prstGeom>
          <a:noFill/>
          <a:ln/>
        </p:spPr>
        <p:txBody>
          <a:bodyPr wrap="square" rtlCol="0" anchor="t"/>
          <a:lstStyle/>
          <a:p>
            <a:pPr marL="0" marR="0" lvl="0" indent="0" algn="l" defTabSz="914400" rtl="0" eaLnBrk="1" fontAlgn="auto" latinLnBrk="0" hangingPunct="1">
              <a:lnSpc>
                <a:spcPts val="2498"/>
              </a:lnSpc>
              <a:spcBef>
                <a:spcPts val="0"/>
              </a:spcBef>
              <a:spcAft>
                <a:spcPts val="0"/>
              </a:spcAft>
              <a:buClrTx/>
              <a:buSzTx/>
              <a:buFontTx/>
              <a:buNone/>
              <a:tabLst/>
              <a:defRPr/>
            </a:pPr>
            <a:r>
              <a:rPr kumimoji="0" lang="en-US" sz="1561" b="0" i="0" u="none" strike="noStrike" kern="1200" cap="none" spc="0" normalizeH="0" baseline="0" noProof="0" dirty="0">
                <a:ln>
                  <a:noFill/>
                </a:ln>
                <a:solidFill>
                  <a:srgbClr val="E0D6DE"/>
                </a:solidFill>
                <a:effectLst/>
                <a:uLnTx/>
                <a:uFillTx/>
                <a:latin typeface="Noto Sans TC" pitchFamily="34" charset="0"/>
                <a:ea typeface="Noto Sans TC" pitchFamily="34" charset="-122"/>
                <a:cs typeface="Noto Sans TC" pitchFamily="34" charset="-120"/>
              </a:rPr>
              <a:t>Provides a detailed breakdown of precision, recall, F1-score, and support for each class.</a:t>
            </a:r>
            <a:endParaRPr kumimoji="0" lang="en-US" sz="156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14630400" y="0"/>
                </a:moveTo>
                <a:lnTo>
                  <a:pt x="0" y="0"/>
                </a:lnTo>
                <a:lnTo>
                  <a:pt x="0" y="8229600"/>
                </a:lnTo>
                <a:lnTo>
                  <a:pt x="14630400" y="8229600"/>
                </a:lnTo>
                <a:lnTo>
                  <a:pt x="14630400" y="0"/>
                </a:lnTo>
                <a:close/>
              </a:path>
            </a:pathLst>
          </a:custGeom>
          <a:solidFill>
            <a:srgbClr val="07070C"/>
          </a:solidFill>
        </p:spPr>
        <p:txBody>
          <a:bodyPr wrap="square" lIns="0" tIns="0" rIns="0" bIns="0" rtlCol="0"/>
          <a:lstStyle/>
          <a:p>
            <a:endParaRPr/>
          </a:p>
        </p:txBody>
      </p:sp>
      <p:grpSp>
        <p:nvGrpSpPr>
          <p:cNvPr id="3" name="object 3"/>
          <p:cNvGrpSpPr/>
          <p:nvPr/>
        </p:nvGrpSpPr>
        <p:grpSpPr>
          <a:xfrm>
            <a:off x="0" y="0"/>
            <a:ext cx="14630400" cy="8229612"/>
            <a:chOff x="0" y="0"/>
            <a:chExt cx="14630400" cy="8229612"/>
          </a:xfrm>
        </p:grpSpPr>
        <p:pic>
          <p:nvPicPr>
            <p:cNvPr id="4" name="object 4"/>
            <p:cNvPicPr/>
            <p:nvPr/>
          </p:nvPicPr>
          <p:blipFill>
            <a:blip r:embed="rId2" cstate="print"/>
            <a:stretch>
              <a:fillRect/>
            </a:stretch>
          </p:blipFill>
          <p:spPr>
            <a:xfrm>
              <a:off x="9144000" y="0"/>
              <a:ext cx="5486400" cy="8229599"/>
            </a:xfrm>
            <a:prstGeom prst="rect">
              <a:avLst/>
            </a:prstGeom>
          </p:spPr>
        </p:pic>
        <p:sp>
          <p:nvSpPr>
            <p:cNvPr id="6" name="object 6"/>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
        <p:nvSpPr>
          <p:cNvPr id="7" name="object 7"/>
          <p:cNvSpPr txBox="1"/>
          <p:nvPr/>
        </p:nvSpPr>
        <p:spPr>
          <a:xfrm>
            <a:off x="850582" y="1067371"/>
            <a:ext cx="6607175" cy="3801745"/>
          </a:xfrm>
          <a:prstGeom prst="rect">
            <a:avLst/>
          </a:prstGeom>
        </p:spPr>
        <p:txBody>
          <a:bodyPr vert="horz" wrap="square" lIns="0" tIns="13335" rIns="0" bIns="0" rtlCol="0">
            <a:spAutoFit/>
          </a:bodyPr>
          <a:lstStyle/>
          <a:p>
            <a:pPr marL="12700">
              <a:lnSpc>
                <a:spcPct val="100000"/>
              </a:lnSpc>
              <a:spcBef>
                <a:spcPts val="105"/>
              </a:spcBef>
            </a:pPr>
            <a:r>
              <a:rPr sz="6000" dirty="0">
                <a:solidFill>
                  <a:srgbClr val="B27FFF"/>
                </a:solidFill>
                <a:latin typeface="Arial MT"/>
                <a:cs typeface="Arial MT"/>
              </a:rPr>
              <a:t>Digit</a:t>
            </a:r>
            <a:r>
              <a:rPr sz="6000" spc="60" dirty="0">
                <a:solidFill>
                  <a:srgbClr val="B27FFF"/>
                </a:solidFill>
                <a:latin typeface="Times New Roman"/>
                <a:cs typeface="Times New Roman"/>
              </a:rPr>
              <a:t> </a:t>
            </a:r>
            <a:r>
              <a:rPr sz="6000" spc="-10" dirty="0">
                <a:solidFill>
                  <a:srgbClr val="B27FFF"/>
                </a:solidFill>
                <a:latin typeface="Arial MT"/>
                <a:cs typeface="Arial MT"/>
              </a:rPr>
              <a:t>Recognition</a:t>
            </a:r>
            <a:endParaRPr sz="6000" dirty="0">
              <a:latin typeface="Arial MT"/>
              <a:cs typeface="Arial MT"/>
            </a:endParaRPr>
          </a:p>
          <a:p>
            <a:pPr marL="12700" marR="5080">
              <a:lnSpc>
                <a:spcPct val="104299"/>
              </a:lnSpc>
            </a:pPr>
            <a:r>
              <a:rPr sz="6000" dirty="0">
                <a:solidFill>
                  <a:srgbClr val="B27FFF"/>
                </a:solidFill>
                <a:latin typeface="Arial MT"/>
                <a:cs typeface="Arial MT"/>
              </a:rPr>
              <a:t>using</a:t>
            </a:r>
            <a:r>
              <a:rPr sz="6000" spc="105" dirty="0">
                <a:solidFill>
                  <a:srgbClr val="B27FFF"/>
                </a:solidFill>
                <a:latin typeface="Times New Roman"/>
                <a:cs typeface="Times New Roman"/>
              </a:rPr>
              <a:t> </a:t>
            </a:r>
            <a:r>
              <a:rPr sz="6000" spc="-50" dirty="0">
                <a:solidFill>
                  <a:srgbClr val="B27FFF"/>
                </a:solidFill>
                <a:latin typeface="Arial MT"/>
                <a:cs typeface="Arial MT"/>
              </a:rPr>
              <a:t>Convolutional</a:t>
            </a:r>
            <a:r>
              <a:rPr sz="6000" spc="-50" dirty="0">
                <a:solidFill>
                  <a:srgbClr val="B27FFF"/>
                </a:solidFill>
                <a:latin typeface="Times New Roman"/>
                <a:cs typeface="Times New Roman"/>
              </a:rPr>
              <a:t> </a:t>
            </a:r>
            <a:r>
              <a:rPr sz="6000" dirty="0">
                <a:solidFill>
                  <a:srgbClr val="B27FFF"/>
                </a:solidFill>
                <a:latin typeface="Arial MT"/>
                <a:cs typeface="Arial MT"/>
              </a:rPr>
              <a:t>Neural</a:t>
            </a:r>
            <a:r>
              <a:rPr sz="6000" spc="45" dirty="0">
                <a:solidFill>
                  <a:srgbClr val="B27FFF"/>
                </a:solidFill>
                <a:latin typeface="Times New Roman"/>
                <a:cs typeface="Times New Roman"/>
              </a:rPr>
              <a:t> </a:t>
            </a:r>
            <a:r>
              <a:rPr sz="6000" spc="-10" dirty="0">
                <a:solidFill>
                  <a:srgbClr val="B27FFF"/>
                </a:solidFill>
                <a:latin typeface="Arial MT"/>
                <a:cs typeface="Arial MT"/>
              </a:rPr>
              <a:t>Networks</a:t>
            </a:r>
            <a:r>
              <a:rPr sz="6000" spc="-10" dirty="0">
                <a:solidFill>
                  <a:srgbClr val="B27FFF"/>
                </a:solidFill>
                <a:latin typeface="Times New Roman"/>
                <a:cs typeface="Times New Roman"/>
              </a:rPr>
              <a:t> </a:t>
            </a:r>
            <a:r>
              <a:rPr sz="6000" spc="-10" dirty="0">
                <a:solidFill>
                  <a:srgbClr val="B27FFF"/>
                </a:solidFill>
                <a:latin typeface="Arial MT"/>
                <a:cs typeface="Arial MT"/>
              </a:rPr>
              <a:t>(CNN)</a:t>
            </a:r>
            <a:endParaRPr sz="6000" dirty="0">
              <a:latin typeface="Arial MT"/>
              <a:cs typeface="Arial M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4630400" cy="8229600"/>
            <a:chOff x="0" y="0"/>
            <a:chExt cx="14630400" cy="8229600"/>
          </a:xfrm>
        </p:grpSpPr>
        <p:pic>
          <p:nvPicPr>
            <p:cNvPr id="3" name="object 3"/>
            <p:cNvPicPr/>
            <p:nvPr/>
          </p:nvPicPr>
          <p:blipFill>
            <a:blip r:embed="rId2" cstate="print"/>
            <a:stretch>
              <a:fillRect/>
            </a:stretch>
          </p:blipFill>
          <p:spPr>
            <a:xfrm>
              <a:off x="0" y="0"/>
              <a:ext cx="5486400" cy="8229599"/>
            </a:xfrm>
            <a:prstGeom prst="rect">
              <a:avLst/>
            </a:prstGeom>
          </p:spPr>
        </p:pic>
        <p:sp>
          <p:nvSpPr>
            <p:cNvPr id="4" name="object 4"/>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
        <p:nvSpPr>
          <p:cNvPr id="5" name="object 5"/>
          <p:cNvSpPr txBox="1">
            <a:spLocks noGrp="1"/>
          </p:cNvSpPr>
          <p:nvPr>
            <p:ph type="title"/>
          </p:nvPr>
        </p:nvSpPr>
        <p:spPr>
          <a:xfrm>
            <a:off x="6433184" y="2013267"/>
            <a:ext cx="3262629" cy="769620"/>
          </a:xfrm>
          <a:prstGeom prst="rect">
            <a:avLst/>
          </a:prstGeom>
        </p:spPr>
        <p:txBody>
          <a:bodyPr vert="horz" wrap="square" lIns="0" tIns="16510" rIns="0" bIns="0" rtlCol="0">
            <a:spAutoFit/>
          </a:bodyPr>
          <a:lstStyle/>
          <a:p>
            <a:pPr marL="12700">
              <a:lnSpc>
                <a:spcPct val="100000"/>
              </a:lnSpc>
              <a:spcBef>
                <a:spcPts val="130"/>
              </a:spcBef>
            </a:pPr>
            <a:r>
              <a:rPr spc="-45" dirty="0"/>
              <a:t>Introduction</a:t>
            </a:r>
          </a:p>
        </p:txBody>
      </p:sp>
      <p:sp>
        <p:nvSpPr>
          <p:cNvPr id="6" name="object 6"/>
          <p:cNvSpPr/>
          <p:nvPr/>
        </p:nvSpPr>
        <p:spPr>
          <a:xfrm>
            <a:off x="6353175" y="3438525"/>
            <a:ext cx="552450" cy="552450"/>
          </a:xfrm>
          <a:custGeom>
            <a:avLst/>
            <a:gdLst/>
            <a:ahLst/>
            <a:cxnLst/>
            <a:rect l="l" t="t" r="r" b="b"/>
            <a:pathLst>
              <a:path w="552450" h="552450">
                <a:moveTo>
                  <a:pt x="478790" y="0"/>
                </a:moveTo>
                <a:lnTo>
                  <a:pt x="73660" y="0"/>
                </a:lnTo>
                <a:lnTo>
                  <a:pt x="45005" y="5794"/>
                </a:lnTo>
                <a:lnTo>
                  <a:pt x="21590" y="21590"/>
                </a:lnTo>
                <a:lnTo>
                  <a:pt x="5794" y="45005"/>
                </a:lnTo>
                <a:lnTo>
                  <a:pt x="0" y="73660"/>
                </a:lnTo>
                <a:lnTo>
                  <a:pt x="0" y="478790"/>
                </a:lnTo>
                <a:lnTo>
                  <a:pt x="5794" y="507444"/>
                </a:lnTo>
                <a:lnTo>
                  <a:pt x="21590" y="530860"/>
                </a:lnTo>
                <a:lnTo>
                  <a:pt x="45005" y="546655"/>
                </a:lnTo>
                <a:lnTo>
                  <a:pt x="73660" y="552450"/>
                </a:lnTo>
                <a:lnTo>
                  <a:pt x="478790" y="552450"/>
                </a:lnTo>
                <a:lnTo>
                  <a:pt x="507444" y="546655"/>
                </a:lnTo>
                <a:lnTo>
                  <a:pt x="530860" y="530860"/>
                </a:lnTo>
                <a:lnTo>
                  <a:pt x="546655" y="507444"/>
                </a:lnTo>
                <a:lnTo>
                  <a:pt x="552450" y="478790"/>
                </a:lnTo>
                <a:lnTo>
                  <a:pt x="552450" y="73660"/>
                </a:lnTo>
                <a:lnTo>
                  <a:pt x="546655" y="45005"/>
                </a:lnTo>
                <a:lnTo>
                  <a:pt x="530860" y="21590"/>
                </a:lnTo>
                <a:lnTo>
                  <a:pt x="507444" y="5794"/>
                </a:lnTo>
                <a:lnTo>
                  <a:pt x="478790" y="0"/>
                </a:lnTo>
                <a:close/>
              </a:path>
            </a:pathLst>
          </a:custGeom>
          <a:solidFill>
            <a:srgbClr val="1A1A20"/>
          </a:solidFill>
        </p:spPr>
        <p:txBody>
          <a:bodyPr wrap="square" lIns="0" tIns="0" rIns="0" bIns="0" rtlCol="0"/>
          <a:lstStyle/>
          <a:p>
            <a:endParaRPr/>
          </a:p>
        </p:txBody>
      </p:sp>
      <p:sp>
        <p:nvSpPr>
          <p:cNvPr id="7" name="object 7"/>
          <p:cNvSpPr txBox="1"/>
          <p:nvPr/>
        </p:nvSpPr>
        <p:spPr>
          <a:xfrm>
            <a:off x="6543293" y="3470211"/>
            <a:ext cx="167005" cy="471805"/>
          </a:xfrm>
          <a:prstGeom prst="rect">
            <a:avLst/>
          </a:prstGeom>
        </p:spPr>
        <p:txBody>
          <a:bodyPr vert="horz" wrap="square" lIns="0" tIns="15875" rIns="0" bIns="0" rtlCol="0">
            <a:spAutoFit/>
          </a:bodyPr>
          <a:lstStyle/>
          <a:p>
            <a:pPr marL="12700">
              <a:lnSpc>
                <a:spcPct val="100000"/>
              </a:lnSpc>
              <a:spcBef>
                <a:spcPts val="125"/>
              </a:spcBef>
            </a:pPr>
            <a:r>
              <a:rPr sz="2900" spc="-50" dirty="0">
                <a:solidFill>
                  <a:srgbClr val="B27FFF"/>
                </a:solidFill>
                <a:latin typeface="Malgun Gothic Semilight"/>
                <a:cs typeface="Malgun Gothic Semilight"/>
              </a:rPr>
              <a:t>1</a:t>
            </a:r>
            <a:endParaRPr sz="2900">
              <a:latin typeface="Malgun Gothic Semilight"/>
              <a:cs typeface="Malgun Gothic Semilight"/>
            </a:endParaRPr>
          </a:p>
        </p:txBody>
      </p:sp>
      <p:sp>
        <p:nvSpPr>
          <p:cNvPr id="8" name="object 8"/>
          <p:cNvSpPr txBox="1"/>
          <p:nvPr/>
        </p:nvSpPr>
        <p:spPr>
          <a:xfrm>
            <a:off x="7236206" y="3453830"/>
            <a:ext cx="5858510" cy="1315085"/>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B27FFF"/>
                </a:solidFill>
                <a:latin typeface="Malgun Gothic Semilight"/>
                <a:cs typeface="Malgun Gothic Semilight"/>
              </a:rPr>
              <a:t>Objective</a:t>
            </a:r>
            <a:endParaRPr sz="2400">
              <a:latin typeface="Malgun Gothic Semilight"/>
              <a:cs typeface="Malgun Gothic Semilight"/>
            </a:endParaRPr>
          </a:p>
          <a:p>
            <a:pPr marL="12700" marR="5080">
              <a:lnSpc>
                <a:spcPct val="131500"/>
              </a:lnSpc>
              <a:spcBef>
                <a:spcPts val="1120"/>
              </a:spcBef>
            </a:pPr>
            <a:r>
              <a:rPr sz="1950" spc="-190" dirty="0">
                <a:solidFill>
                  <a:srgbClr val="E0D6DE"/>
                </a:solidFill>
                <a:latin typeface="Arial MT"/>
                <a:cs typeface="Arial MT"/>
              </a:rPr>
              <a:t>To</a:t>
            </a:r>
            <a:r>
              <a:rPr sz="1950" spc="80" dirty="0">
                <a:solidFill>
                  <a:srgbClr val="E0D6DE"/>
                </a:solidFill>
                <a:latin typeface="Times New Roman"/>
                <a:cs typeface="Times New Roman"/>
              </a:rPr>
              <a:t> </a:t>
            </a:r>
            <a:r>
              <a:rPr sz="1950" dirty="0">
                <a:solidFill>
                  <a:srgbClr val="E0D6DE"/>
                </a:solidFill>
                <a:latin typeface="Arial MT"/>
                <a:cs typeface="Arial MT"/>
              </a:rPr>
              <a:t>build</a:t>
            </a:r>
            <a:r>
              <a:rPr sz="1950" spc="-75" dirty="0">
                <a:solidFill>
                  <a:srgbClr val="E0D6DE"/>
                </a:solidFill>
                <a:latin typeface="Times New Roman"/>
                <a:cs typeface="Times New Roman"/>
              </a:rPr>
              <a:t> </a:t>
            </a:r>
            <a:r>
              <a:rPr sz="1950" dirty="0">
                <a:solidFill>
                  <a:srgbClr val="E0D6DE"/>
                </a:solidFill>
                <a:latin typeface="Arial MT"/>
                <a:cs typeface="Arial MT"/>
              </a:rPr>
              <a:t>a</a:t>
            </a:r>
            <a:r>
              <a:rPr sz="1950" spc="-65" dirty="0">
                <a:solidFill>
                  <a:srgbClr val="E0D6DE"/>
                </a:solidFill>
                <a:latin typeface="Times New Roman"/>
                <a:cs typeface="Times New Roman"/>
              </a:rPr>
              <a:t> </a:t>
            </a:r>
            <a:r>
              <a:rPr sz="1950" spc="-20" dirty="0">
                <a:solidFill>
                  <a:srgbClr val="E0D6DE"/>
                </a:solidFill>
                <a:latin typeface="Arial MT"/>
                <a:cs typeface="Arial MT"/>
              </a:rPr>
              <a:t>Convolutional</a:t>
            </a:r>
            <a:r>
              <a:rPr sz="1950" spc="-95" dirty="0">
                <a:solidFill>
                  <a:srgbClr val="E0D6DE"/>
                </a:solidFill>
                <a:latin typeface="Times New Roman"/>
                <a:cs typeface="Times New Roman"/>
              </a:rPr>
              <a:t> </a:t>
            </a:r>
            <a:r>
              <a:rPr sz="1950" dirty="0">
                <a:solidFill>
                  <a:srgbClr val="E0D6DE"/>
                </a:solidFill>
                <a:latin typeface="Arial MT"/>
                <a:cs typeface="Arial MT"/>
              </a:rPr>
              <a:t>Neural</a:t>
            </a:r>
            <a:r>
              <a:rPr sz="1950" spc="130" dirty="0">
                <a:solidFill>
                  <a:srgbClr val="E0D6DE"/>
                </a:solidFill>
                <a:latin typeface="Times New Roman"/>
                <a:cs typeface="Times New Roman"/>
              </a:rPr>
              <a:t> </a:t>
            </a:r>
            <a:r>
              <a:rPr sz="1950" dirty="0">
                <a:solidFill>
                  <a:srgbClr val="E0D6DE"/>
                </a:solidFill>
                <a:latin typeface="Arial MT"/>
                <a:cs typeface="Arial MT"/>
              </a:rPr>
              <a:t>Network</a:t>
            </a:r>
            <a:r>
              <a:rPr sz="1950" spc="-30" dirty="0">
                <a:solidFill>
                  <a:srgbClr val="E0D6DE"/>
                </a:solidFill>
                <a:latin typeface="Times New Roman"/>
                <a:cs typeface="Times New Roman"/>
              </a:rPr>
              <a:t> </a:t>
            </a:r>
            <a:r>
              <a:rPr sz="1950" spc="-45" dirty="0">
                <a:solidFill>
                  <a:srgbClr val="E0D6DE"/>
                </a:solidFill>
                <a:latin typeface="Arial MT"/>
                <a:cs typeface="Arial MT"/>
              </a:rPr>
              <a:t>(CNN)</a:t>
            </a:r>
            <a:r>
              <a:rPr sz="1950" spc="-80" dirty="0">
                <a:solidFill>
                  <a:srgbClr val="E0D6DE"/>
                </a:solidFill>
                <a:latin typeface="Times New Roman"/>
                <a:cs typeface="Times New Roman"/>
              </a:rPr>
              <a:t> </a:t>
            </a:r>
            <a:r>
              <a:rPr sz="1950" spc="-25" dirty="0">
                <a:solidFill>
                  <a:srgbClr val="E0D6DE"/>
                </a:solidFill>
                <a:latin typeface="Arial MT"/>
                <a:cs typeface="Arial MT"/>
              </a:rPr>
              <a:t>to</a:t>
            </a:r>
            <a:r>
              <a:rPr sz="1950" spc="-25" dirty="0">
                <a:solidFill>
                  <a:srgbClr val="E0D6DE"/>
                </a:solidFill>
                <a:latin typeface="Times New Roman"/>
                <a:cs typeface="Times New Roman"/>
              </a:rPr>
              <a:t> </a:t>
            </a:r>
            <a:r>
              <a:rPr sz="1950" dirty="0">
                <a:solidFill>
                  <a:srgbClr val="E0D6DE"/>
                </a:solidFill>
                <a:latin typeface="Arial MT"/>
                <a:cs typeface="Arial MT"/>
              </a:rPr>
              <a:t>recognize</a:t>
            </a:r>
            <a:r>
              <a:rPr sz="1950" spc="60" dirty="0">
                <a:solidFill>
                  <a:srgbClr val="E0D6DE"/>
                </a:solidFill>
                <a:latin typeface="Times New Roman"/>
                <a:cs typeface="Times New Roman"/>
              </a:rPr>
              <a:t> </a:t>
            </a:r>
            <a:r>
              <a:rPr sz="1950" spc="-10" dirty="0">
                <a:solidFill>
                  <a:srgbClr val="E0D6DE"/>
                </a:solidFill>
                <a:latin typeface="Arial MT"/>
                <a:cs typeface="Arial MT"/>
              </a:rPr>
              <a:t>handwritten</a:t>
            </a:r>
            <a:r>
              <a:rPr sz="1950" spc="-150" dirty="0">
                <a:solidFill>
                  <a:srgbClr val="E0D6DE"/>
                </a:solidFill>
                <a:latin typeface="Times New Roman"/>
                <a:cs typeface="Times New Roman"/>
              </a:rPr>
              <a:t> </a:t>
            </a:r>
            <a:r>
              <a:rPr sz="1950" dirty="0">
                <a:solidFill>
                  <a:srgbClr val="E0D6DE"/>
                </a:solidFill>
                <a:latin typeface="Arial MT"/>
                <a:cs typeface="Arial MT"/>
              </a:rPr>
              <a:t>digits</a:t>
            </a:r>
            <a:r>
              <a:rPr sz="1950" spc="-265" dirty="0">
                <a:solidFill>
                  <a:srgbClr val="E0D6DE"/>
                </a:solidFill>
                <a:latin typeface="Times New Roman"/>
                <a:cs typeface="Times New Roman"/>
              </a:rPr>
              <a:t> </a:t>
            </a:r>
            <a:r>
              <a:rPr sz="1950" spc="-10" dirty="0">
                <a:solidFill>
                  <a:srgbClr val="E0D6DE"/>
                </a:solidFill>
                <a:latin typeface="Arial MT"/>
                <a:cs typeface="Arial MT"/>
              </a:rPr>
              <a:t>using</a:t>
            </a:r>
            <a:r>
              <a:rPr sz="1950" spc="-85" dirty="0">
                <a:solidFill>
                  <a:srgbClr val="E0D6DE"/>
                </a:solidFill>
                <a:latin typeface="Times New Roman"/>
                <a:cs typeface="Times New Roman"/>
              </a:rPr>
              <a:t> </a:t>
            </a:r>
            <a:r>
              <a:rPr sz="1950" dirty="0">
                <a:solidFill>
                  <a:srgbClr val="E0D6DE"/>
                </a:solidFill>
                <a:latin typeface="Arial MT"/>
                <a:cs typeface="Arial MT"/>
              </a:rPr>
              <a:t>the</a:t>
            </a:r>
            <a:r>
              <a:rPr sz="1950" spc="-80" dirty="0">
                <a:solidFill>
                  <a:srgbClr val="E0D6DE"/>
                </a:solidFill>
                <a:latin typeface="Times New Roman"/>
                <a:cs typeface="Times New Roman"/>
              </a:rPr>
              <a:t> </a:t>
            </a:r>
            <a:r>
              <a:rPr sz="1950" spc="-10" dirty="0">
                <a:solidFill>
                  <a:srgbClr val="E0D6DE"/>
                </a:solidFill>
                <a:latin typeface="Arial MT"/>
                <a:cs typeface="Arial MT"/>
              </a:rPr>
              <a:t>MNIST</a:t>
            </a:r>
            <a:r>
              <a:rPr sz="1950" spc="35" dirty="0">
                <a:solidFill>
                  <a:srgbClr val="E0D6DE"/>
                </a:solidFill>
                <a:latin typeface="Times New Roman"/>
                <a:cs typeface="Times New Roman"/>
              </a:rPr>
              <a:t> </a:t>
            </a:r>
            <a:r>
              <a:rPr sz="1950" spc="-10" dirty="0">
                <a:solidFill>
                  <a:srgbClr val="E0D6DE"/>
                </a:solidFill>
                <a:latin typeface="Arial MT"/>
                <a:cs typeface="Arial MT"/>
              </a:rPr>
              <a:t>dataset.</a:t>
            </a:r>
            <a:endParaRPr sz="1950">
              <a:latin typeface="Arial MT"/>
              <a:cs typeface="Arial MT"/>
            </a:endParaRPr>
          </a:p>
        </p:txBody>
      </p:sp>
      <p:sp>
        <p:nvSpPr>
          <p:cNvPr id="9" name="object 9"/>
          <p:cNvSpPr/>
          <p:nvPr/>
        </p:nvSpPr>
        <p:spPr>
          <a:xfrm>
            <a:off x="6353175" y="5286375"/>
            <a:ext cx="552450" cy="552450"/>
          </a:xfrm>
          <a:custGeom>
            <a:avLst/>
            <a:gdLst/>
            <a:ahLst/>
            <a:cxnLst/>
            <a:rect l="l" t="t" r="r" b="b"/>
            <a:pathLst>
              <a:path w="552450" h="552450">
                <a:moveTo>
                  <a:pt x="478790" y="0"/>
                </a:moveTo>
                <a:lnTo>
                  <a:pt x="73660" y="0"/>
                </a:lnTo>
                <a:lnTo>
                  <a:pt x="45005" y="5794"/>
                </a:lnTo>
                <a:lnTo>
                  <a:pt x="21590" y="21590"/>
                </a:lnTo>
                <a:lnTo>
                  <a:pt x="5794" y="45005"/>
                </a:lnTo>
                <a:lnTo>
                  <a:pt x="0" y="73660"/>
                </a:lnTo>
                <a:lnTo>
                  <a:pt x="0" y="478790"/>
                </a:lnTo>
                <a:lnTo>
                  <a:pt x="5794" y="507444"/>
                </a:lnTo>
                <a:lnTo>
                  <a:pt x="21590" y="530860"/>
                </a:lnTo>
                <a:lnTo>
                  <a:pt x="45005" y="546655"/>
                </a:lnTo>
                <a:lnTo>
                  <a:pt x="73660" y="552450"/>
                </a:lnTo>
                <a:lnTo>
                  <a:pt x="478790" y="552450"/>
                </a:lnTo>
                <a:lnTo>
                  <a:pt x="507444" y="546655"/>
                </a:lnTo>
                <a:lnTo>
                  <a:pt x="530860" y="530860"/>
                </a:lnTo>
                <a:lnTo>
                  <a:pt x="546655" y="507444"/>
                </a:lnTo>
                <a:lnTo>
                  <a:pt x="552450" y="478790"/>
                </a:lnTo>
                <a:lnTo>
                  <a:pt x="552450" y="73660"/>
                </a:lnTo>
                <a:lnTo>
                  <a:pt x="546655" y="45005"/>
                </a:lnTo>
                <a:lnTo>
                  <a:pt x="530860" y="21590"/>
                </a:lnTo>
                <a:lnTo>
                  <a:pt x="507444" y="5794"/>
                </a:lnTo>
                <a:lnTo>
                  <a:pt x="478790" y="0"/>
                </a:lnTo>
                <a:close/>
              </a:path>
            </a:pathLst>
          </a:custGeom>
          <a:solidFill>
            <a:srgbClr val="1A1A20"/>
          </a:solidFill>
        </p:spPr>
        <p:txBody>
          <a:bodyPr wrap="square" lIns="0" tIns="0" rIns="0" bIns="0" rtlCol="0"/>
          <a:lstStyle/>
          <a:p>
            <a:endParaRPr/>
          </a:p>
        </p:txBody>
      </p:sp>
      <p:sp>
        <p:nvSpPr>
          <p:cNvPr id="10" name="object 10"/>
          <p:cNvSpPr txBox="1"/>
          <p:nvPr/>
        </p:nvSpPr>
        <p:spPr>
          <a:xfrm>
            <a:off x="6519544" y="5320982"/>
            <a:ext cx="225425" cy="471805"/>
          </a:xfrm>
          <a:prstGeom prst="rect">
            <a:avLst/>
          </a:prstGeom>
        </p:spPr>
        <p:txBody>
          <a:bodyPr vert="horz" wrap="square" lIns="0" tIns="15875" rIns="0" bIns="0" rtlCol="0">
            <a:spAutoFit/>
          </a:bodyPr>
          <a:lstStyle/>
          <a:p>
            <a:pPr marL="12700">
              <a:lnSpc>
                <a:spcPct val="100000"/>
              </a:lnSpc>
              <a:spcBef>
                <a:spcPts val="125"/>
              </a:spcBef>
            </a:pPr>
            <a:r>
              <a:rPr sz="2900" spc="-50" dirty="0">
                <a:solidFill>
                  <a:srgbClr val="B27FFF"/>
                </a:solidFill>
                <a:latin typeface="Malgun Gothic Semilight"/>
                <a:cs typeface="Malgun Gothic Semilight"/>
              </a:rPr>
              <a:t>2</a:t>
            </a:r>
            <a:endParaRPr sz="2900">
              <a:latin typeface="Malgun Gothic Semilight"/>
              <a:cs typeface="Malgun Gothic Semilight"/>
            </a:endParaRPr>
          </a:p>
        </p:txBody>
      </p:sp>
      <p:sp>
        <p:nvSpPr>
          <p:cNvPr id="11" name="object 11"/>
          <p:cNvSpPr txBox="1"/>
          <p:nvPr/>
        </p:nvSpPr>
        <p:spPr>
          <a:xfrm>
            <a:off x="7236206" y="5304472"/>
            <a:ext cx="5212080" cy="924560"/>
          </a:xfrm>
          <a:prstGeom prst="rect">
            <a:avLst/>
          </a:prstGeom>
        </p:spPr>
        <p:txBody>
          <a:bodyPr vert="horz" wrap="square" lIns="0" tIns="12700" rIns="0" bIns="0" rtlCol="0">
            <a:spAutoFit/>
          </a:bodyPr>
          <a:lstStyle/>
          <a:p>
            <a:pPr marL="12700">
              <a:lnSpc>
                <a:spcPct val="100000"/>
              </a:lnSpc>
              <a:spcBef>
                <a:spcPts val="100"/>
              </a:spcBef>
            </a:pPr>
            <a:r>
              <a:rPr sz="2400" spc="-30" dirty="0">
                <a:solidFill>
                  <a:srgbClr val="B27FFF"/>
                </a:solidFill>
                <a:latin typeface="Malgun Gothic Semilight"/>
                <a:cs typeface="Malgun Gothic Semilight"/>
              </a:rPr>
              <a:t>Tools</a:t>
            </a:r>
            <a:r>
              <a:rPr sz="2400" spc="60" dirty="0">
                <a:solidFill>
                  <a:srgbClr val="B27FFF"/>
                </a:solidFill>
                <a:latin typeface="Times New Roman"/>
                <a:cs typeface="Times New Roman"/>
              </a:rPr>
              <a:t> </a:t>
            </a:r>
            <a:r>
              <a:rPr sz="2400" spc="45" dirty="0">
                <a:solidFill>
                  <a:srgbClr val="B27FFF"/>
                </a:solidFill>
                <a:latin typeface="Malgun Gothic Semilight"/>
                <a:cs typeface="Malgun Gothic Semilight"/>
              </a:rPr>
              <a:t>Used</a:t>
            </a:r>
            <a:endParaRPr sz="2400">
              <a:latin typeface="Malgun Gothic Semilight"/>
              <a:cs typeface="Malgun Gothic Semilight"/>
            </a:endParaRPr>
          </a:p>
          <a:p>
            <a:pPr marL="12700">
              <a:lnSpc>
                <a:spcPct val="100000"/>
              </a:lnSpc>
              <a:spcBef>
                <a:spcPts val="1855"/>
              </a:spcBef>
            </a:pPr>
            <a:r>
              <a:rPr sz="1950" spc="-55" dirty="0">
                <a:solidFill>
                  <a:srgbClr val="E0D6DE"/>
                </a:solidFill>
                <a:latin typeface="Arial MT"/>
                <a:cs typeface="Arial MT"/>
              </a:rPr>
              <a:t>TensorFlow,</a:t>
            </a:r>
            <a:r>
              <a:rPr sz="1950" spc="-50" dirty="0">
                <a:solidFill>
                  <a:srgbClr val="E0D6DE"/>
                </a:solidFill>
                <a:latin typeface="Times New Roman"/>
                <a:cs typeface="Times New Roman"/>
              </a:rPr>
              <a:t> </a:t>
            </a:r>
            <a:r>
              <a:rPr sz="1950" spc="-30" dirty="0">
                <a:solidFill>
                  <a:srgbClr val="E0D6DE"/>
                </a:solidFill>
                <a:latin typeface="Arial MT"/>
                <a:cs typeface="Arial MT"/>
              </a:rPr>
              <a:t>Keras,</a:t>
            </a:r>
            <a:r>
              <a:rPr sz="1950" spc="20" dirty="0">
                <a:solidFill>
                  <a:srgbClr val="E0D6DE"/>
                </a:solidFill>
                <a:latin typeface="Times New Roman"/>
                <a:cs typeface="Times New Roman"/>
              </a:rPr>
              <a:t> </a:t>
            </a:r>
            <a:r>
              <a:rPr sz="1950" dirty="0">
                <a:solidFill>
                  <a:srgbClr val="E0D6DE"/>
                </a:solidFill>
                <a:latin typeface="Arial MT"/>
                <a:cs typeface="Arial MT"/>
              </a:rPr>
              <a:t>Matplotlib,</a:t>
            </a:r>
            <a:r>
              <a:rPr sz="1950" spc="-114" dirty="0">
                <a:solidFill>
                  <a:srgbClr val="E0D6DE"/>
                </a:solidFill>
                <a:latin typeface="Times New Roman"/>
                <a:cs typeface="Times New Roman"/>
              </a:rPr>
              <a:t> </a:t>
            </a:r>
            <a:r>
              <a:rPr sz="1950" spc="-50" dirty="0">
                <a:solidFill>
                  <a:srgbClr val="E0D6DE"/>
                </a:solidFill>
                <a:latin typeface="Arial MT"/>
                <a:cs typeface="Arial MT"/>
              </a:rPr>
              <a:t>OpenCV,</a:t>
            </a:r>
            <a:r>
              <a:rPr sz="1950" spc="-45" dirty="0">
                <a:solidFill>
                  <a:srgbClr val="E0D6DE"/>
                </a:solidFill>
                <a:latin typeface="Times New Roman"/>
                <a:cs typeface="Times New Roman"/>
              </a:rPr>
              <a:t> </a:t>
            </a:r>
            <a:r>
              <a:rPr sz="1950" spc="-10" dirty="0">
                <a:solidFill>
                  <a:srgbClr val="E0D6DE"/>
                </a:solidFill>
                <a:latin typeface="Arial MT"/>
                <a:cs typeface="Arial MT"/>
              </a:rPr>
              <a:t>Numpy.</a:t>
            </a:r>
            <a:endParaRPr sz="1950">
              <a:latin typeface="Arial MT"/>
              <a:cs typeface="Arial M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4630400" cy="8229612"/>
            <a:chOff x="0" y="0"/>
            <a:chExt cx="14630400" cy="8229612"/>
          </a:xfrm>
        </p:grpSpPr>
        <p:pic>
          <p:nvPicPr>
            <p:cNvPr id="3" name="object 3"/>
            <p:cNvPicPr/>
            <p:nvPr/>
          </p:nvPicPr>
          <p:blipFill>
            <a:blip r:embed="rId2" cstate="print"/>
            <a:stretch>
              <a:fillRect/>
            </a:stretch>
          </p:blipFill>
          <p:spPr>
            <a:xfrm>
              <a:off x="9144000" y="0"/>
              <a:ext cx="5486400" cy="8229599"/>
            </a:xfrm>
            <a:prstGeom prst="rect">
              <a:avLst/>
            </a:prstGeom>
          </p:spPr>
        </p:pic>
        <p:sp>
          <p:nvSpPr>
            <p:cNvPr id="5" name="object 5"/>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title"/>
          </p:nvPr>
        </p:nvSpPr>
        <p:spPr>
          <a:xfrm>
            <a:off x="789940" y="855725"/>
            <a:ext cx="5713095" cy="1303020"/>
          </a:xfrm>
          <a:prstGeom prst="rect">
            <a:avLst/>
          </a:prstGeom>
        </p:spPr>
        <p:txBody>
          <a:bodyPr vert="horz" wrap="square" lIns="0" tIns="12065" rIns="0" bIns="0" rtlCol="0">
            <a:spAutoFit/>
          </a:bodyPr>
          <a:lstStyle/>
          <a:p>
            <a:pPr marL="12700" marR="5715">
              <a:lnSpc>
                <a:spcPct val="106100"/>
              </a:lnSpc>
              <a:spcBef>
                <a:spcPts val="95"/>
              </a:spcBef>
            </a:pPr>
            <a:r>
              <a:rPr sz="3950" dirty="0"/>
              <a:t>S</a:t>
            </a:r>
            <a:r>
              <a:rPr sz="3950" spc="-450" dirty="0">
                <a:latin typeface="Times New Roman"/>
                <a:cs typeface="Times New Roman"/>
              </a:rPr>
              <a:t> </a:t>
            </a:r>
            <a:r>
              <a:rPr sz="3950" dirty="0"/>
              <a:t>tep</a:t>
            </a:r>
            <a:r>
              <a:rPr sz="3950" spc="15" dirty="0">
                <a:latin typeface="Times New Roman"/>
                <a:cs typeface="Times New Roman"/>
              </a:rPr>
              <a:t> </a:t>
            </a:r>
            <a:r>
              <a:rPr sz="3950" dirty="0"/>
              <a:t>1</a:t>
            </a:r>
            <a:r>
              <a:rPr sz="3950" spc="-335" dirty="0">
                <a:latin typeface="Times New Roman"/>
                <a:cs typeface="Times New Roman"/>
              </a:rPr>
              <a:t> </a:t>
            </a:r>
            <a:r>
              <a:rPr sz="3950" dirty="0"/>
              <a:t>:</a:t>
            </a:r>
            <a:r>
              <a:rPr sz="3950" spc="415" dirty="0">
                <a:latin typeface="Times New Roman"/>
                <a:cs typeface="Times New Roman"/>
              </a:rPr>
              <a:t> </a:t>
            </a:r>
            <a:r>
              <a:rPr sz="3950" spc="-30" dirty="0"/>
              <a:t>Import</a:t>
            </a:r>
            <a:r>
              <a:rPr sz="3950" spc="-180" dirty="0">
                <a:latin typeface="Times New Roman"/>
                <a:cs typeface="Times New Roman"/>
              </a:rPr>
              <a:t> </a:t>
            </a:r>
            <a:r>
              <a:rPr sz="3950" spc="45" dirty="0"/>
              <a:t>Neces</a:t>
            </a:r>
            <a:r>
              <a:rPr sz="3950" spc="-610" dirty="0">
                <a:latin typeface="Times New Roman"/>
                <a:cs typeface="Times New Roman"/>
              </a:rPr>
              <a:t> </a:t>
            </a:r>
            <a:r>
              <a:rPr sz="3950" spc="100" dirty="0"/>
              <a:t>sary</a:t>
            </a:r>
            <a:r>
              <a:rPr sz="3950" spc="100" dirty="0">
                <a:latin typeface="Times New Roman"/>
                <a:cs typeface="Times New Roman"/>
              </a:rPr>
              <a:t> </a:t>
            </a:r>
            <a:r>
              <a:rPr sz="3950" spc="-10" dirty="0"/>
              <a:t>Libraries</a:t>
            </a:r>
            <a:endParaRPr sz="3950">
              <a:latin typeface="Times New Roman"/>
              <a:cs typeface="Times New Roman"/>
            </a:endParaRPr>
          </a:p>
        </p:txBody>
      </p:sp>
      <p:sp>
        <p:nvSpPr>
          <p:cNvPr id="7" name="object 7"/>
          <p:cNvSpPr/>
          <p:nvPr/>
        </p:nvSpPr>
        <p:spPr>
          <a:xfrm>
            <a:off x="714375" y="2457450"/>
            <a:ext cx="7715250" cy="1171575"/>
          </a:xfrm>
          <a:custGeom>
            <a:avLst/>
            <a:gdLst/>
            <a:ahLst/>
            <a:cxnLst/>
            <a:rect l="l" t="t" r="r" b="b"/>
            <a:pathLst>
              <a:path w="7715250" h="1171575">
                <a:moveTo>
                  <a:pt x="7654290" y="0"/>
                </a:moveTo>
                <a:lnTo>
                  <a:pt x="60999" y="0"/>
                </a:lnTo>
                <a:lnTo>
                  <a:pt x="37259" y="4792"/>
                </a:lnTo>
                <a:lnTo>
                  <a:pt x="17870" y="17859"/>
                </a:lnTo>
                <a:lnTo>
                  <a:pt x="4795" y="37236"/>
                </a:lnTo>
                <a:lnTo>
                  <a:pt x="0" y="60960"/>
                </a:lnTo>
                <a:lnTo>
                  <a:pt x="0" y="1110615"/>
                </a:lnTo>
                <a:lnTo>
                  <a:pt x="4795" y="1134338"/>
                </a:lnTo>
                <a:lnTo>
                  <a:pt x="17870" y="1153715"/>
                </a:lnTo>
                <a:lnTo>
                  <a:pt x="37259" y="1166782"/>
                </a:lnTo>
                <a:lnTo>
                  <a:pt x="60999" y="1171575"/>
                </a:lnTo>
                <a:lnTo>
                  <a:pt x="7654290" y="1171575"/>
                </a:lnTo>
                <a:lnTo>
                  <a:pt x="7678013" y="1166782"/>
                </a:lnTo>
                <a:lnTo>
                  <a:pt x="7697390" y="1153715"/>
                </a:lnTo>
                <a:lnTo>
                  <a:pt x="7710457" y="1134338"/>
                </a:lnTo>
                <a:lnTo>
                  <a:pt x="7715250" y="1110615"/>
                </a:lnTo>
                <a:lnTo>
                  <a:pt x="7715250" y="60960"/>
                </a:lnTo>
                <a:lnTo>
                  <a:pt x="7710457" y="37236"/>
                </a:lnTo>
                <a:lnTo>
                  <a:pt x="7697390" y="17859"/>
                </a:lnTo>
                <a:lnTo>
                  <a:pt x="7678013" y="4792"/>
                </a:lnTo>
                <a:lnTo>
                  <a:pt x="7654290" y="0"/>
                </a:lnTo>
                <a:close/>
              </a:path>
            </a:pathLst>
          </a:custGeom>
          <a:solidFill>
            <a:srgbClr val="1A1A20"/>
          </a:solidFill>
        </p:spPr>
        <p:txBody>
          <a:bodyPr wrap="square" lIns="0" tIns="0" rIns="0" bIns="0" rtlCol="0"/>
          <a:lstStyle/>
          <a:p>
            <a:endParaRPr/>
          </a:p>
        </p:txBody>
      </p:sp>
      <p:sp>
        <p:nvSpPr>
          <p:cNvPr id="8" name="object 8"/>
          <p:cNvSpPr txBox="1"/>
          <p:nvPr/>
        </p:nvSpPr>
        <p:spPr>
          <a:xfrm>
            <a:off x="993139" y="2676207"/>
            <a:ext cx="2008505" cy="772160"/>
          </a:xfrm>
          <a:prstGeom prst="rect">
            <a:avLst/>
          </a:prstGeom>
        </p:spPr>
        <p:txBody>
          <a:bodyPr vert="horz" wrap="square" lIns="0" tIns="15875" rIns="0" bIns="0" rtlCol="0">
            <a:spAutoFit/>
          </a:bodyPr>
          <a:lstStyle/>
          <a:p>
            <a:pPr marL="12700">
              <a:lnSpc>
                <a:spcPct val="100000"/>
              </a:lnSpc>
              <a:spcBef>
                <a:spcPts val="125"/>
              </a:spcBef>
            </a:pPr>
            <a:r>
              <a:rPr sz="2000" spc="-10" dirty="0">
                <a:solidFill>
                  <a:srgbClr val="B27FFF"/>
                </a:solidFill>
                <a:latin typeface="Malgun Gothic Semilight"/>
                <a:cs typeface="Malgun Gothic Semilight"/>
              </a:rPr>
              <a:t>TensorFlow</a:t>
            </a:r>
            <a:endParaRPr sz="2000">
              <a:latin typeface="Malgun Gothic Semilight"/>
              <a:cs typeface="Malgun Gothic Semilight"/>
            </a:endParaRPr>
          </a:p>
          <a:p>
            <a:pPr marL="12700">
              <a:lnSpc>
                <a:spcPct val="100000"/>
              </a:lnSpc>
              <a:spcBef>
                <a:spcPts val="1590"/>
              </a:spcBef>
            </a:pPr>
            <a:r>
              <a:rPr sz="1550" spc="-10" dirty="0">
                <a:solidFill>
                  <a:srgbClr val="E0D6DE"/>
                </a:solidFill>
                <a:latin typeface="Malgun Gothic Semilight"/>
                <a:cs typeface="Malgun Gothic Semilight"/>
              </a:rPr>
              <a:t>import</a:t>
            </a:r>
            <a:r>
              <a:rPr sz="1550" spc="175" dirty="0">
                <a:solidFill>
                  <a:srgbClr val="E0D6DE"/>
                </a:solidFill>
                <a:latin typeface="Times New Roman"/>
                <a:cs typeface="Times New Roman"/>
              </a:rPr>
              <a:t> </a:t>
            </a:r>
            <a:r>
              <a:rPr sz="1550" dirty="0">
                <a:solidFill>
                  <a:srgbClr val="E0D6DE"/>
                </a:solidFill>
                <a:latin typeface="Malgun Gothic Semilight"/>
                <a:cs typeface="Malgun Gothic Semilight"/>
              </a:rPr>
              <a:t>tensorflow</a:t>
            </a:r>
            <a:r>
              <a:rPr sz="1550" spc="100" dirty="0">
                <a:solidFill>
                  <a:srgbClr val="E0D6DE"/>
                </a:solidFill>
                <a:latin typeface="Times New Roman"/>
                <a:cs typeface="Times New Roman"/>
              </a:rPr>
              <a:t> </a:t>
            </a:r>
            <a:r>
              <a:rPr sz="1550" spc="50" dirty="0">
                <a:solidFill>
                  <a:srgbClr val="E0D6DE"/>
                </a:solidFill>
                <a:latin typeface="Malgun Gothic Semilight"/>
                <a:cs typeface="Malgun Gothic Semilight"/>
              </a:rPr>
              <a:t>as</a:t>
            </a:r>
            <a:r>
              <a:rPr sz="1550" spc="55" dirty="0">
                <a:solidFill>
                  <a:srgbClr val="E0D6DE"/>
                </a:solidFill>
                <a:latin typeface="Times New Roman"/>
                <a:cs typeface="Times New Roman"/>
              </a:rPr>
              <a:t> </a:t>
            </a:r>
            <a:r>
              <a:rPr sz="1550" spc="-25" dirty="0">
                <a:solidFill>
                  <a:srgbClr val="E0D6DE"/>
                </a:solidFill>
                <a:latin typeface="Malgun Gothic Semilight"/>
                <a:cs typeface="Malgun Gothic Semilight"/>
              </a:rPr>
              <a:t>tf</a:t>
            </a:r>
            <a:endParaRPr sz="1550">
              <a:latin typeface="Malgun Gothic Semilight"/>
              <a:cs typeface="Malgun Gothic Semilight"/>
            </a:endParaRPr>
          </a:p>
        </p:txBody>
      </p:sp>
      <p:sp>
        <p:nvSpPr>
          <p:cNvPr id="9" name="object 9"/>
          <p:cNvSpPr/>
          <p:nvPr/>
        </p:nvSpPr>
        <p:spPr>
          <a:xfrm>
            <a:off x="714375" y="3829050"/>
            <a:ext cx="7715250" cy="2143125"/>
          </a:xfrm>
          <a:custGeom>
            <a:avLst/>
            <a:gdLst/>
            <a:ahLst/>
            <a:cxnLst/>
            <a:rect l="l" t="t" r="r" b="b"/>
            <a:pathLst>
              <a:path w="7715250" h="2143125">
                <a:moveTo>
                  <a:pt x="7654417" y="0"/>
                </a:moveTo>
                <a:lnTo>
                  <a:pt x="60871" y="0"/>
                </a:lnTo>
                <a:lnTo>
                  <a:pt x="37178" y="4790"/>
                </a:lnTo>
                <a:lnTo>
                  <a:pt x="17829" y="17843"/>
                </a:lnTo>
                <a:lnTo>
                  <a:pt x="4783" y="37183"/>
                </a:lnTo>
                <a:lnTo>
                  <a:pt x="0" y="60833"/>
                </a:lnTo>
                <a:lnTo>
                  <a:pt x="0" y="2082292"/>
                </a:lnTo>
                <a:lnTo>
                  <a:pt x="4783" y="2105941"/>
                </a:lnTo>
                <a:lnTo>
                  <a:pt x="17829" y="2125281"/>
                </a:lnTo>
                <a:lnTo>
                  <a:pt x="37178" y="2138334"/>
                </a:lnTo>
                <a:lnTo>
                  <a:pt x="60871" y="2143125"/>
                </a:lnTo>
                <a:lnTo>
                  <a:pt x="7654417" y="2143125"/>
                </a:lnTo>
                <a:lnTo>
                  <a:pt x="7678066" y="2138334"/>
                </a:lnTo>
                <a:lnTo>
                  <a:pt x="7697406" y="2125281"/>
                </a:lnTo>
                <a:lnTo>
                  <a:pt x="7710459" y="2105941"/>
                </a:lnTo>
                <a:lnTo>
                  <a:pt x="7715250" y="2082292"/>
                </a:lnTo>
                <a:lnTo>
                  <a:pt x="7715250" y="60833"/>
                </a:lnTo>
                <a:lnTo>
                  <a:pt x="7710459" y="37183"/>
                </a:lnTo>
                <a:lnTo>
                  <a:pt x="7697406" y="17843"/>
                </a:lnTo>
                <a:lnTo>
                  <a:pt x="7678066" y="4790"/>
                </a:lnTo>
                <a:lnTo>
                  <a:pt x="7654417" y="0"/>
                </a:lnTo>
                <a:close/>
              </a:path>
            </a:pathLst>
          </a:custGeom>
          <a:solidFill>
            <a:srgbClr val="1A1A20"/>
          </a:solidFill>
        </p:spPr>
        <p:txBody>
          <a:bodyPr wrap="square" lIns="0" tIns="0" rIns="0" bIns="0" rtlCol="0"/>
          <a:lstStyle/>
          <a:p>
            <a:endParaRPr/>
          </a:p>
        </p:txBody>
      </p:sp>
      <p:sp>
        <p:nvSpPr>
          <p:cNvPr id="10" name="object 10"/>
          <p:cNvSpPr txBox="1"/>
          <p:nvPr/>
        </p:nvSpPr>
        <p:spPr>
          <a:xfrm>
            <a:off x="993139" y="4050982"/>
            <a:ext cx="7103109" cy="1430020"/>
          </a:xfrm>
          <a:prstGeom prst="rect">
            <a:avLst/>
          </a:prstGeom>
        </p:spPr>
        <p:txBody>
          <a:bodyPr vert="horz" wrap="square" lIns="0" tIns="15875" rIns="0" bIns="0" rtlCol="0">
            <a:spAutoFit/>
          </a:bodyPr>
          <a:lstStyle/>
          <a:p>
            <a:pPr marL="12700">
              <a:lnSpc>
                <a:spcPct val="100000"/>
              </a:lnSpc>
              <a:spcBef>
                <a:spcPts val="125"/>
              </a:spcBef>
            </a:pPr>
            <a:r>
              <a:rPr sz="2000" spc="-10" dirty="0">
                <a:solidFill>
                  <a:srgbClr val="B27FFF"/>
                </a:solidFill>
                <a:latin typeface="Malgun Gothic Semilight"/>
                <a:cs typeface="Malgun Gothic Semilight"/>
              </a:rPr>
              <a:t>Keras</a:t>
            </a:r>
            <a:endParaRPr sz="2000">
              <a:latin typeface="Malgun Gothic Semilight"/>
              <a:cs typeface="Malgun Gothic Semilight"/>
            </a:endParaRPr>
          </a:p>
          <a:p>
            <a:pPr marL="12700" marR="5080" algn="just">
              <a:lnSpc>
                <a:spcPct val="139200"/>
              </a:lnSpc>
              <a:spcBef>
                <a:spcPts val="860"/>
              </a:spcBef>
            </a:pPr>
            <a:r>
              <a:rPr sz="1550" spc="-10" dirty="0">
                <a:solidFill>
                  <a:srgbClr val="E0D6DE"/>
                </a:solidFill>
                <a:latin typeface="Malgun Gothic Semilight"/>
                <a:cs typeface="Malgun Gothic Semilight"/>
              </a:rPr>
              <a:t>from</a:t>
            </a:r>
            <a:r>
              <a:rPr sz="1550" spc="130" dirty="0">
                <a:solidFill>
                  <a:srgbClr val="E0D6DE"/>
                </a:solidFill>
                <a:latin typeface="Times New Roman"/>
                <a:cs typeface="Times New Roman"/>
              </a:rPr>
              <a:t> </a:t>
            </a:r>
            <a:r>
              <a:rPr sz="1550" spc="5" dirty="0">
                <a:solidFill>
                  <a:srgbClr val="E0D6DE"/>
                </a:solidFill>
                <a:latin typeface="Malgun Gothic Semilight"/>
                <a:cs typeface="Malgun Gothic Semilight"/>
              </a:rPr>
              <a:t>tensorflow.keras</a:t>
            </a:r>
            <a:r>
              <a:rPr sz="1550" spc="-215" dirty="0">
                <a:solidFill>
                  <a:srgbClr val="E0D6DE"/>
                </a:solidFill>
                <a:latin typeface="Times New Roman"/>
                <a:cs typeface="Times New Roman"/>
              </a:rPr>
              <a:t> </a:t>
            </a:r>
            <a:r>
              <a:rPr sz="1550" spc="-5" dirty="0">
                <a:solidFill>
                  <a:srgbClr val="E0D6DE"/>
                </a:solidFill>
                <a:latin typeface="Malgun Gothic Semilight"/>
                <a:cs typeface="Malgun Gothic Semilight"/>
              </a:rPr>
              <a:t>.datasets</a:t>
            </a:r>
            <a:r>
              <a:rPr sz="1550" spc="10" dirty="0">
                <a:solidFill>
                  <a:srgbClr val="E0D6DE"/>
                </a:solidFill>
                <a:latin typeface="Times New Roman"/>
                <a:cs typeface="Times New Roman"/>
              </a:rPr>
              <a:t> </a:t>
            </a:r>
            <a:r>
              <a:rPr sz="1550" spc="-45" dirty="0">
                <a:solidFill>
                  <a:srgbClr val="E0D6DE"/>
                </a:solidFill>
                <a:latin typeface="Malgun Gothic Semilight"/>
                <a:cs typeface="Malgun Gothic Semilight"/>
              </a:rPr>
              <a:t>import</a:t>
            </a:r>
            <a:r>
              <a:rPr sz="1550" spc="155" dirty="0">
                <a:solidFill>
                  <a:srgbClr val="E0D6DE"/>
                </a:solidFill>
                <a:latin typeface="Times New Roman"/>
                <a:cs typeface="Times New Roman"/>
              </a:rPr>
              <a:t> </a:t>
            </a:r>
            <a:r>
              <a:rPr sz="1550" spc="-45" dirty="0">
                <a:solidFill>
                  <a:srgbClr val="E0D6DE"/>
                </a:solidFill>
                <a:latin typeface="Malgun Gothic Semilight"/>
                <a:cs typeface="Malgun Gothic Semilight"/>
              </a:rPr>
              <a:t>mnis</a:t>
            </a:r>
            <a:r>
              <a:rPr sz="1550" spc="-215" dirty="0">
                <a:solidFill>
                  <a:srgbClr val="E0D6DE"/>
                </a:solidFill>
                <a:latin typeface="Times New Roman"/>
                <a:cs typeface="Times New Roman"/>
              </a:rPr>
              <a:t> </a:t>
            </a:r>
            <a:r>
              <a:rPr sz="1550" spc="5" dirty="0">
                <a:solidFill>
                  <a:srgbClr val="E0D6DE"/>
                </a:solidFill>
                <a:latin typeface="Malgun Gothic Semilight"/>
                <a:cs typeface="Malgun Gothic Semilight"/>
              </a:rPr>
              <a:t>t</a:t>
            </a:r>
            <a:r>
              <a:rPr sz="1550" spc="80" dirty="0">
                <a:solidFill>
                  <a:srgbClr val="E0D6DE"/>
                </a:solidFill>
                <a:latin typeface="Times New Roman"/>
                <a:cs typeface="Times New Roman"/>
              </a:rPr>
              <a:t> </a:t>
            </a:r>
            <a:r>
              <a:rPr sz="1550" spc="-10" dirty="0">
                <a:solidFill>
                  <a:srgbClr val="E0D6DE"/>
                </a:solidFill>
                <a:latin typeface="Malgun Gothic Semilight"/>
                <a:cs typeface="Malgun Gothic Semilight"/>
              </a:rPr>
              <a:t>from</a:t>
            </a:r>
            <a:r>
              <a:rPr sz="1550" spc="130" dirty="0">
                <a:solidFill>
                  <a:srgbClr val="E0D6DE"/>
                </a:solidFill>
                <a:latin typeface="Times New Roman"/>
                <a:cs typeface="Times New Roman"/>
              </a:rPr>
              <a:t> </a:t>
            </a:r>
            <a:r>
              <a:rPr sz="1550" spc="5" dirty="0">
                <a:solidFill>
                  <a:srgbClr val="E0D6DE"/>
                </a:solidFill>
                <a:latin typeface="Malgun Gothic Semilight"/>
                <a:cs typeface="Malgun Gothic Semilight"/>
              </a:rPr>
              <a:t>tensorflow.keras</a:t>
            </a:r>
            <a:r>
              <a:rPr sz="1550" spc="-215" dirty="0">
                <a:solidFill>
                  <a:srgbClr val="E0D6DE"/>
                </a:solidFill>
                <a:latin typeface="Times New Roman"/>
                <a:cs typeface="Times New Roman"/>
              </a:rPr>
              <a:t> </a:t>
            </a:r>
            <a:r>
              <a:rPr sz="1550" spc="-20" dirty="0">
                <a:solidFill>
                  <a:srgbClr val="E0D6DE"/>
                </a:solidFill>
                <a:latin typeface="Malgun Gothic Semilight"/>
                <a:cs typeface="Malgun Gothic Semilight"/>
              </a:rPr>
              <a:t>.models</a:t>
            </a:r>
            <a:r>
              <a:rPr sz="1550" spc="85" dirty="0">
                <a:solidFill>
                  <a:srgbClr val="E0D6DE"/>
                </a:solidFill>
                <a:latin typeface="Times New Roman"/>
                <a:cs typeface="Times New Roman"/>
              </a:rPr>
              <a:t> </a:t>
            </a:r>
            <a:r>
              <a:rPr sz="1550" spc="-45" dirty="0">
                <a:solidFill>
                  <a:srgbClr val="E0D6DE"/>
                </a:solidFill>
                <a:latin typeface="Malgun Gothic Semilight"/>
                <a:cs typeface="Malgun Gothic Semilight"/>
              </a:rPr>
              <a:t>import</a:t>
            </a:r>
            <a:r>
              <a:rPr sz="1550" dirty="0">
                <a:solidFill>
                  <a:srgbClr val="E0D6DE"/>
                </a:solidFill>
                <a:latin typeface="Times New Roman"/>
                <a:cs typeface="Times New Roman"/>
              </a:rPr>
              <a:t> </a:t>
            </a:r>
            <a:r>
              <a:rPr sz="1550" spc="15" dirty="0">
                <a:solidFill>
                  <a:srgbClr val="E0D6DE"/>
                </a:solidFill>
                <a:latin typeface="Malgun Gothic Semilight"/>
                <a:cs typeface="Malgun Gothic Semilight"/>
              </a:rPr>
              <a:t>Sequential</a:t>
            </a:r>
            <a:r>
              <a:rPr sz="1550" spc="225" dirty="0">
                <a:solidFill>
                  <a:srgbClr val="E0D6DE"/>
                </a:solidFill>
                <a:latin typeface="Times New Roman"/>
                <a:cs typeface="Times New Roman"/>
              </a:rPr>
              <a:t> </a:t>
            </a:r>
            <a:r>
              <a:rPr sz="1550" spc="-5" dirty="0">
                <a:solidFill>
                  <a:srgbClr val="E0D6DE"/>
                </a:solidFill>
                <a:latin typeface="Malgun Gothic Semilight"/>
                <a:cs typeface="Malgun Gothic Semilight"/>
              </a:rPr>
              <a:t>from</a:t>
            </a:r>
            <a:r>
              <a:rPr sz="1550" spc="130" dirty="0">
                <a:solidFill>
                  <a:srgbClr val="E0D6DE"/>
                </a:solidFill>
                <a:latin typeface="Times New Roman"/>
                <a:cs typeface="Times New Roman"/>
              </a:rPr>
              <a:t> </a:t>
            </a:r>
            <a:r>
              <a:rPr sz="1550" spc="10" dirty="0">
                <a:solidFill>
                  <a:srgbClr val="E0D6DE"/>
                </a:solidFill>
                <a:latin typeface="Malgun Gothic Semilight"/>
                <a:cs typeface="Malgun Gothic Semilight"/>
              </a:rPr>
              <a:t>tensorflow.keras</a:t>
            </a:r>
            <a:r>
              <a:rPr sz="1550" spc="-215" dirty="0">
                <a:solidFill>
                  <a:srgbClr val="E0D6DE"/>
                </a:solidFill>
                <a:latin typeface="Times New Roman"/>
                <a:cs typeface="Times New Roman"/>
              </a:rPr>
              <a:t> </a:t>
            </a:r>
            <a:r>
              <a:rPr sz="1550" spc="15" dirty="0">
                <a:solidFill>
                  <a:srgbClr val="E0D6DE"/>
                </a:solidFill>
                <a:latin typeface="Malgun Gothic Semilight"/>
                <a:cs typeface="Malgun Gothic Semilight"/>
              </a:rPr>
              <a:t>.layers</a:t>
            </a:r>
            <a:r>
              <a:rPr sz="1550" spc="5" dirty="0">
                <a:solidFill>
                  <a:srgbClr val="E0D6DE"/>
                </a:solidFill>
                <a:latin typeface="Times New Roman"/>
                <a:cs typeface="Times New Roman"/>
              </a:rPr>
              <a:t> </a:t>
            </a:r>
            <a:r>
              <a:rPr sz="1550" spc="-40" dirty="0">
                <a:solidFill>
                  <a:srgbClr val="E0D6DE"/>
                </a:solidFill>
                <a:latin typeface="Malgun Gothic Semilight"/>
                <a:cs typeface="Malgun Gothic Semilight"/>
              </a:rPr>
              <a:t>import</a:t>
            </a:r>
            <a:r>
              <a:rPr sz="1550" spc="225" dirty="0">
                <a:solidFill>
                  <a:srgbClr val="E0D6DE"/>
                </a:solidFill>
                <a:latin typeface="Times New Roman"/>
                <a:cs typeface="Times New Roman"/>
              </a:rPr>
              <a:t> </a:t>
            </a:r>
            <a:r>
              <a:rPr sz="1550" spc="30" dirty="0">
                <a:solidFill>
                  <a:srgbClr val="E0D6DE"/>
                </a:solidFill>
                <a:latin typeface="Malgun Gothic Semilight"/>
                <a:cs typeface="Malgun Gothic Semilight"/>
              </a:rPr>
              <a:t>Conv2D,</a:t>
            </a:r>
            <a:r>
              <a:rPr sz="1550" dirty="0">
                <a:solidFill>
                  <a:srgbClr val="E0D6DE"/>
                </a:solidFill>
                <a:latin typeface="Times New Roman"/>
                <a:cs typeface="Times New Roman"/>
              </a:rPr>
              <a:t> </a:t>
            </a:r>
            <a:r>
              <a:rPr sz="1550" spc="10" dirty="0">
                <a:solidFill>
                  <a:srgbClr val="E0D6DE"/>
                </a:solidFill>
                <a:latin typeface="Malgun Gothic Semilight"/>
                <a:cs typeface="Malgun Gothic Semilight"/>
              </a:rPr>
              <a:t>MaxP</a:t>
            </a:r>
            <a:r>
              <a:rPr sz="1550" spc="-229" dirty="0">
                <a:solidFill>
                  <a:srgbClr val="E0D6DE"/>
                </a:solidFill>
                <a:latin typeface="Times New Roman"/>
                <a:cs typeface="Times New Roman"/>
              </a:rPr>
              <a:t> </a:t>
            </a:r>
            <a:r>
              <a:rPr sz="1550" spc="-15" dirty="0">
                <a:solidFill>
                  <a:srgbClr val="E0D6DE"/>
                </a:solidFill>
                <a:latin typeface="Malgun Gothic Semilight"/>
                <a:cs typeface="Malgun Gothic Semilight"/>
              </a:rPr>
              <a:t>ooling2D,</a:t>
            </a:r>
            <a:r>
              <a:rPr sz="1550" spc="300" dirty="0">
                <a:solidFill>
                  <a:srgbClr val="E0D6DE"/>
                </a:solidFill>
                <a:latin typeface="Times New Roman"/>
                <a:cs typeface="Times New Roman"/>
              </a:rPr>
              <a:t> </a:t>
            </a:r>
            <a:r>
              <a:rPr sz="1550" spc="15" dirty="0">
                <a:solidFill>
                  <a:srgbClr val="E0D6DE"/>
                </a:solidFill>
                <a:latin typeface="Malgun Gothic Semilight"/>
                <a:cs typeface="Malgun Gothic Semilight"/>
              </a:rPr>
              <a:t>F</a:t>
            </a:r>
            <a:r>
              <a:rPr sz="1550" spc="-185" dirty="0">
                <a:solidFill>
                  <a:srgbClr val="E0D6DE"/>
                </a:solidFill>
                <a:latin typeface="Times New Roman"/>
                <a:cs typeface="Times New Roman"/>
              </a:rPr>
              <a:t> </a:t>
            </a:r>
            <a:r>
              <a:rPr sz="1550" spc="-5" dirty="0">
                <a:solidFill>
                  <a:srgbClr val="E0D6DE"/>
                </a:solidFill>
                <a:latin typeface="Malgun Gothic Semilight"/>
                <a:cs typeface="Malgun Gothic Semilight"/>
              </a:rPr>
              <a:t>latten,</a:t>
            </a:r>
            <a:r>
              <a:rPr sz="1550" dirty="0">
                <a:solidFill>
                  <a:srgbClr val="E0D6DE"/>
                </a:solidFill>
                <a:latin typeface="Times New Roman"/>
                <a:cs typeface="Times New Roman"/>
              </a:rPr>
              <a:t> </a:t>
            </a:r>
            <a:r>
              <a:rPr sz="1550" spc="50" dirty="0">
                <a:solidFill>
                  <a:srgbClr val="E0D6DE"/>
                </a:solidFill>
                <a:latin typeface="Malgun Gothic Semilight"/>
                <a:cs typeface="Malgun Gothic Semilight"/>
              </a:rPr>
              <a:t>Dense,</a:t>
            </a:r>
            <a:r>
              <a:rPr sz="1550" dirty="0">
                <a:solidFill>
                  <a:srgbClr val="E0D6DE"/>
                </a:solidFill>
                <a:latin typeface="Times New Roman"/>
                <a:cs typeface="Times New Roman"/>
              </a:rPr>
              <a:t> </a:t>
            </a:r>
            <a:r>
              <a:rPr sz="1550" spc="-15" dirty="0">
                <a:solidFill>
                  <a:srgbClr val="E0D6DE"/>
                </a:solidFill>
                <a:latin typeface="Malgun Gothic Semilight"/>
                <a:cs typeface="Malgun Gothic Semilight"/>
              </a:rPr>
              <a:t>Dropout</a:t>
            </a:r>
            <a:r>
              <a:rPr sz="1550" spc="150" dirty="0">
                <a:solidFill>
                  <a:srgbClr val="E0D6DE"/>
                </a:solidFill>
                <a:latin typeface="Times New Roman"/>
                <a:cs typeface="Times New Roman"/>
              </a:rPr>
              <a:t> </a:t>
            </a:r>
            <a:r>
              <a:rPr sz="1550" spc="-5" dirty="0">
                <a:solidFill>
                  <a:srgbClr val="E0D6DE"/>
                </a:solidFill>
                <a:latin typeface="Malgun Gothic Semilight"/>
                <a:cs typeface="Malgun Gothic Semilight"/>
              </a:rPr>
              <a:t>from</a:t>
            </a:r>
            <a:r>
              <a:rPr sz="1550" spc="130" dirty="0">
                <a:solidFill>
                  <a:srgbClr val="E0D6DE"/>
                </a:solidFill>
                <a:latin typeface="Times New Roman"/>
                <a:cs typeface="Times New Roman"/>
              </a:rPr>
              <a:t> </a:t>
            </a:r>
            <a:r>
              <a:rPr sz="1550" spc="10" dirty="0">
                <a:solidFill>
                  <a:srgbClr val="E0D6DE"/>
                </a:solidFill>
                <a:latin typeface="Malgun Gothic Semilight"/>
                <a:cs typeface="Malgun Gothic Semilight"/>
              </a:rPr>
              <a:t>tensorflow.keras</a:t>
            </a:r>
            <a:r>
              <a:rPr sz="1550" spc="-215" dirty="0">
                <a:solidFill>
                  <a:srgbClr val="E0D6DE"/>
                </a:solidFill>
                <a:latin typeface="Times New Roman"/>
                <a:cs typeface="Times New Roman"/>
              </a:rPr>
              <a:t> </a:t>
            </a:r>
            <a:r>
              <a:rPr sz="1550" spc="-10" dirty="0">
                <a:solidFill>
                  <a:srgbClr val="E0D6DE"/>
                </a:solidFill>
                <a:latin typeface="Malgun Gothic Semilight"/>
                <a:cs typeface="Malgun Gothic Semilight"/>
              </a:rPr>
              <a:t>.utils</a:t>
            </a:r>
            <a:r>
              <a:rPr sz="1550" spc="85" dirty="0">
                <a:solidFill>
                  <a:srgbClr val="E0D6DE"/>
                </a:solidFill>
                <a:latin typeface="Times New Roman"/>
                <a:cs typeface="Times New Roman"/>
              </a:rPr>
              <a:t> </a:t>
            </a:r>
            <a:r>
              <a:rPr sz="1550" spc="-40" dirty="0">
                <a:solidFill>
                  <a:srgbClr val="E0D6DE"/>
                </a:solidFill>
                <a:latin typeface="Malgun Gothic Semilight"/>
                <a:cs typeface="Malgun Gothic Semilight"/>
              </a:rPr>
              <a:t>import</a:t>
            </a:r>
            <a:r>
              <a:rPr sz="1550" spc="150" dirty="0">
                <a:solidFill>
                  <a:srgbClr val="E0D6DE"/>
                </a:solidFill>
                <a:latin typeface="Times New Roman"/>
                <a:cs typeface="Times New Roman"/>
              </a:rPr>
              <a:t> </a:t>
            </a:r>
            <a:r>
              <a:rPr sz="1550" spc="5" dirty="0">
                <a:solidFill>
                  <a:srgbClr val="E0D6DE"/>
                </a:solidFill>
                <a:latin typeface="Malgun Gothic Semilight"/>
                <a:cs typeface="Malgun Gothic Semilight"/>
              </a:rPr>
              <a:t>to_categorical</a:t>
            </a:r>
            <a:endParaRPr sz="1550">
              <a:latin typeface="Malgun Gothic Semilight"/>
              <a:cs typeface="Malgun Gothic Semilight"/>
            </a:endParaRPr>
          </a:p>
        </p:txBody>
      </p:sp>
      <p:sp>
        <p:nvSpPr>
          <p:cNvPr id="11" name="object 11"/>
          <p:cNvSpPr/>
          <p:nvPr/>
        </p:nvSpPr>
        <p:spPr>
          <a:xfrm>
            <a:off x="714375" y="6181725"/>
            <a:ext cx="7715250" cy="1162050"/>
          </a:xfrm>
          <a:custGeom>
            <a:avLst/>
            <a:gdLst/>
            <a:ahLst/>
            <a:cxnLst/>
            <a:rect l="l" t="t" r="r" b="b"/>
            <a:pathLst>
              <a:path w="7715250" h="1162050">
                <a:moveTo>
                  <a:pt x="7654798" y="0"/>
                </a:moveTo>
                <a:lnTo>
                  <a:pt x="60504" y="0"/>
                </a:lnTo>
                <a:lnTo>
                  <a:pt x="36952" y="4748"/>
                </a:lnTo>
                <a:lnTo>
                  <a:pt x="17720" y="17700"/>
                </a:lnTo>
                <a:lnTo>
                  <a:pt x="4754" y="36915"/>
                </a:lnTo>
                <a:lnTo>
                  <a:pt x="0" y="60452"/>
                </a:lnTo>
                <a:lnTo>
                  <a:pt x="0" y="1101545"/>
                </a:lnTo>
                <a:lnTo>
                  <a:pt x="4754" y="1125097"/>
                </a:lnTo>
                <a:lnTo>
                  <a:pt x="17720" y="1144329"/>
                </a:lnTo>
                <a:lnTo>
                  <a:pt x="36952" y="1157295"/>
                </a:lnTo>
                <a:lnTo>
                  <a:pt x="60504" y="1162050"/>
                </a:lnTo>
                <a:lnTo>
                  <a:pt x="7654798" y="1162050"/>
                </a:lnTo>
                <a:lnTo>
                  <a:pt x="7678334" y="1157295"/>
                </a:lnTo>
                <a:lnTo>
                  <a:pt x="7697549" y="1144329"/>
                </a:lnTo>
                <a:lnTo>
                  <a:pt x="7710501" y="1125097"/>
                </a:lnTo>
                <a:lnTo>
                  <a:pt x="7715250" y="1101545"/>
                </a:lnTo>
                <a:lnTo>
                  <a:pt x="7715250" y="60452"/>
                </a:lnTo>
                <a:lnTo>
                  <a:pt x="7710501" y="36915"/>
                </a:lnTo>
                <a:lnTo>
                  <a:pt x="7697549" y="17700"/>
                </a:lnTo>
                <a:lnTo>
                  <a:pt x="7678334" y="4748"/>
                </a:lnTo>
                <a:lnTo>
                  <a:pt x="7654798" y="0"/>
                </a:lnTo>
                <a:close/>
              </a:path>
            </a:pathLst>
          </a:custGeom>
          <a:solidFill>
            <a:srgbClr val="1A1A20"/>
          </a:solidFill>
        </p:spPr>
        <p:txBody>
          <a:bodyPr wrap="square" lIns="0" tIns="0" rIns="0" bIns="0" rtlCol="0"/>
          <a:lstStyle/>
          <a:p>
            <a:endParaRPr/>
          </a:p>
        </p:txBody>
      </p:sp>
      <p:sp>
        <p:nvSpPr>
          <p:cNvPr id="12" name="object 12"/>
          <p:cNvSpPr txBox="1"/>
          <p:nvPr/>
        </p:nvSpPr>
        <p:spPr>
          <a:xfrm>
            <a:off x="993139" y="6401498"/>
            <a:ext cx="5463540" cy="772160"/>
          </a:xfrm>
          <a:prstGeom prst="rect">
            <a:avLst/>
          </a:prstGeom>
        </p:spPr>
        <p:txBody>
          <a:bodyPr vert="horz" wrap="square" lIns="0" tIns="15875" rIns="0" bIns="0" rtlCol="0">
            <a:spAutoFit/>
          </a:bodyPr>
          <a:lstStyle/>
          <a:p>
            <a:pPr marL="12700">
              <a:lnSpc>
                <a:spcPct val="100000"/>
              </a:lnSpc>
              <a:spcBef>
                <a:spcPts val="125"/>
              </a:spcBef>
            </a:pPr>
            <a:r>
              <a:rPr sz="2000" spc="-20" dirty="0">
                <a:solidFill>
                  <a:srgbClr val="B27FFF"/>
                </a:solidFill>
                <a:latin typeface="Malgun Gothic Semilight"/>
                <a:cs typeface="Malgun Gothic Semilight"/>
              </a:rPr>
              <a:t>Matplotlib,</a:t>
            </a:r>
            <a:r>
              <a:rPr sz="2000" spc="50" dirty="0">
                <a:solidFill>
                  <a:srgbClr val="B27FFF"/>
                </a:solidFill>
                <a:latin typeface="Times New Roman"/>
                <a:cs typeface="Times New Roman"/>
              </a:rPr>
              <a:t> </a:t>
            </a:r>
            <a:r>
              <a:rPr sz="2000" dirty="0">
                <a:solidFill>
                  <a:srgbClr val="B27FFF"/>
                </a:solidFill>
                <a:latin typeface="Malgun Gothic Semilight"/>
                <a:cs typeface="Malgun Gothic Semilight"/>
              </a:rPr>
              <a:t>OpenC</a:t>
            </a:r>
            <a:r>
              <a:rPr sz="2000" spc="-295" dirty="0">
                <a:solidFill>
                  <a:srgbClr val="B27FFF"/>
                </a:solidFill>
                <a:latin typeface="Times New Roman"/>
                <a:cs typeface="Times New Roman"/>
              </a:rPr>
              <a:t> </a:t>
            </a:r>
            <a:r>
              <a:rPr sz="2000" spc="-110" dirty="0">
                <a:solidFill>
                  <a:srgbClr val="B27FFF"/>
                </a:solidFill>
                <a:latin typeface="Malgun Gothic Semilight"/>
                <a:cs typeface="Malgun Gothic Semilight"/>
              </a:rPr>
              <a:t>V,</a:t>
            </a:r>
            <a:r>
              <a:rPr sz="2000" spc="-60" dirty="0">
                <a:solidFill>
                  <a:srgbClr val="B27FFF"/>
                </a:solidFill>
                <a:latin typeface="Times New Roman"/>
                <a:cs typeface="Times New Roman"/>
              </a:rPr>
              <a:t> </a:t>
            </a:r>
            <a:r>
              <a:rPr sz="2000" spc="-20" dirty="0">
                <a:solidFill>
                  <a:srgbClr val="B27FFF"/>
                </a:solidFill>
                <a:latin typeface="Malgun Gothic Semilight"/>
                <a:cs typeface="Malgun Gothic Semilight"/>
              </a:rPr>
              <a:t>Numpy</a:t>
            </a:r>
            <a:endParaRPr sz="2000">
              <a:latin typeface="Malgun Gothic Semilight"/>
              <a:cs typeface="Malgun Gothic Semilight"/>
            </a:endParaRPr>
          </a:p>
          <a:p>
            <a:pPr marL="12700">
              <a:lnSpc>
                <a:spcPct val="100000"/>
              </a:lnSpc>
              <a:spcBef>
                <a:spcPts val="1590"/>
              </a:spcBef>
            </a:pPr>
            <a:r>
              <a:rPr sz="1550" spc="-10" dirty="0">
                <a:solidFill>
                  <a:srgbClr val="E0D6DE"/>
                </a:solidFill>
                <a:latin typeface="Malgun Gothic Semilight"/>
                <a:cs typeface="Malgun Gothic Semilight"/>
              </a:rPr>
              <a:t>import</a:t>
            </a:r>
            <a:r>
              <a:rPr sz="1550" spc="85" dirty="0">
                <a:solidFill>
                  <a:srgbClr val="E0D6DE"/>
                </a:solidFill>
                <a:latin typeface="Times New Roman"/>
                <a:cs typeface="Times New Roman"/>
              </a:rPr>
              <a:t> </a:t>
            </a:r>
            <a:r>
              <a:rPr sz="1550" spc="-45" dirty="0">
                <a:solidFill>
                  <a:srgbClr val="E0D6DE"/>
                </a:solidFill>
                <a:latin typeface="Malgun Gothic Semilight"/>
                <a:cs typeface="Malgun Gothic Semilight"/>
              </a:rPr>
              <a:t>matplotlib.py</a:t>
            </a:r>
            <a:r>
              <a:rPr sz="1550" spc="-245" dirty="0">
                <a:solidFill>
                  <a:srgbClr val="E0D6DE"/>
                </a:solidFill>
                <a:latin typeface="Times New Roman"/>
                <a:cs typeface="Times New Roman"/>
              </a:rPr>
              <a:t> </a:t>
            </a:r>
            <a:r>
              <a:rPr sz="1550" dirty="0">
                <a:solidFill>
                  <a:srgbClr val="E0D6DE"/>
                </a:solidFill>
                <a:latin typeface="Malgun Gothic Semilight"/>
                <a:cs typeface="Malgun Gothic Semilight"/>
              </a:rPr>
              <a:t>plot</a:t>
            </a:r>
            <a:r>
              <a:rPr sz="1550" spc="240" dirty="0">
                <a:solidFill>
                  <a:srgbClr val="E0D6DE"/>
                </a:solidFill>
                <a:latin typeface="Times New Roman"/>
                <a:cs typeface="Times New Roman"/>
              </a:rPr>
              <a:t> </a:t>
            </a:r>
            <a:r>
              <a:rPr sz="1550" spc="50" dirty="0">
                <a:solidFill>
                  <a:srgbClr val="E0D6DE"/>
                </a:solidFill>
                <a:latin typeface="Malgun Gothic Semilight"/>
                <a:cs typeface="Malgun Gothic Semilight"/>
              </a:rPr>
              <a:t>as</a:t>
            </a:r>
            <a:r>
              <a:rPr sz="1550" spc="5" dirty="0">
                <a:solidFill>
                  <a:srgbClr val="E0D6DE"/>
                </a:solidFill>
                <a:latin typeface="Times New Roman"/>
                <a:cs typeface="Times New Roman"/>
              </a:rPr>
              <a:t> </a:t>
            </a:r>
            <a:r>
              <a:rPr sz="1550" spc="-30" dirty="0">
                <a:solidFill>
                  <a:srgbClr val="E0D6DE"/>
                </a:solidFill>
                <a:latin typeface="Malgun Gothic Semilight"/>
                <a:cs typeface="Malgun Gothic Semilight"/>
              </a:rPr>
              <a:t>plt</a:t>
            </a:r>
            <a:r>
              <a:rPr sz="1550" spc="-70" dirty="0">
                <a:solidFill>
                  <a:srgbClr val="E0D6DE"/>
                </a:solidFill>
                <a:latin typeface="Times New Roman"/>
                <a:cs typeface="Times New Roman"/>
              </a:rPr>
              <a:t> </a:t>
            </a:r>
            <a:r>
              <a:rPr sz="1550" dirty="0">
                <a:solidFill>
                  <a:srgbClr val="E0D6DE"/>
                </a:solidFill>
                <a:latin typeface="Malgun Gothic Semilight"/>
                <a:cs typeface="Malgun Gothic Semilight"/>
              </a:rPr>
              <a:t>import</a:t>
            </a:r>
            <a:r>
              <a:rPr sz="1550" spc="180" dirty="0">
                <a:solidFill>
                  <a:srgbClr val="E0D6DE"/>
                </a:solidFill>
                <a:latin typeface="Times New Roman"/>
                <a:cs typeface="Times New Roman"/>
              </a:rPr>
              <a:t> </a:t>
            </a:r>
            <a:r>
              <a:rPr sz="1550" dirty="0">
                <a:solidFill>
                  <a:srgbClr val="E0D6DE"/>
                </a:solidFill>
                <a:latin typeface="Malgun Gothic Semilight"/>
                <a:cs typeface="Malgun Gothic Semilight"/>
              </a:rPr>
              <a:t>numpy</a:t>
            </a:r>
            <a:r>
              <a:rPr sz="1550" spc="225" dirty="0">
                <a:solidFill>
                  <a:srgbClr val="E0D6DE"/>
                </a:solidFill>
                <a:latin typeface="Times New Roman"/>
                <a:cs typeface="Times New Roman"/>
              </a:rPr>
              <a:t> </a:t>
            </a:r>
            <a:r>
              <a:rPr sz="1550" spc="50" dirty="0">
                <a:solidFill>
                  <a:srgbClr val="E0D6DE"/>
                </a:solidFill>
                <a:latin typeface="Malgun Gothic Semilight"/>
                <a:cs typeface="Malgun Gothic Semilight"/>
              </a:rPr>
              <a:t>as</a:t>
            </a:r>
            <a:r>
              <a:rPr sz="1550" spc="5" dirty="0">
                <a:solidFill>
                  <a:srgbClr val="E0D6DE"/>
                </a:solidFill>
                <a:latin typeface="Times New Roman"/>
                <a:cs typeface="Times New Roman"/>
              </a:rPr>
              <a:t> </a:t>
            </a:r>
            <a:r>
              <a:rPr sz="1550" dirty="0">
                <a:solidFill>
                  <a:srgbClr val="E0D6DE"/>
                </a:solidFill>
                <a:latin typeface="Malgun Gothic Semilight"/>
                <a:cs typeface="Malgun Gothic Semilight"/>
              </a:rPr>
              <a:t>np</a:t>
            </a:r>
            <a:r>
              <a:rPr sz="1550" spc="-95" dirty="0">
                <a:solidFill>
                  <a:srgbClr val="E0D6DE"/>
                </a:solidFill>
                <a:latin typeface="Times New Roman"/>
                <a:cs typeface="Times New Roman"/>
              </a:rPr>
              <a:t> </a:t>
            </a:r>
            <a:r>
              <a:rPr sz="1550" dirty="0">
                <a:solidFill>
                  <a:srgbClr val="E0D6DE"/>
                </a:solidFill>
                <a:latin typeface="Malgun Gothic Semilight"/>
                <a:cs typeface="Malgun Gothic Semilight"/>
              </a:rPr>
              <a:t>import</a:t>
            </a:r>
            <a:r>
              <a:rPr sz="1550" spc="175" dirty="0">
                <a:solidFill>
                  <a:srgbClr val="E0D6DE"/>
                </a:solidFill>
                <a:latin typeface="Times New Roman"/>
                <a:cs typeface="Times New Roman"/>
              </a:rPr>
              <a:t> </a:t>
            </a:r>
            <a:r>
              <a:rPr sz="1550" spc="-25" dirty="0">
                <a:solidFill>
                  <a:srgbClr val="E0D6DE"/>
                </a:solidFill>
                <a:latin typeface="Malgun Gothic Semilight"/>
                <a:cs typeface="Malgun Gothic Semilight"/>
              </a:rPr>
              <a:t>cv2</a:t>
            </a:r>
            <a:endParaRPr sz="1550">
              <a:latin typeface="Malgun Gothic Semilight"/>
              <a:cs typeface="Malgun Gothic Semi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4630400" cy="8229612"/>
            <a:chOff x="0" y="0"/>
            <a:chExt cx="14630400" cy="8229612"/>
          </a:xfrm>
        </p:grpSpPr>
        <p:pic>
          <p:nvPicPr>
            <p:cNvPr id="3" name="object 3"/>
            <p:cNvPicPr/>
            <p:nvPr/>
          </p:nvPicPr>
          <p:blipFill>
            <a:blip r:embed="rId2" cstate="print"/>
            <a:stretch>
              <a:fillRect/>
            </a:stretch>
          </p:blipFill>
          <p:spPr>
            <a:xfrm>
              <a:off x="9144000" y="0"/>
              <a:ext cx="5486400" cy="8229599"/>
            </a:xfrm>
            <a:prstGeom prst="rect">
              <a:avLst/>
            </a:prstGeom>
          </p:spPr>
        </p:pic>
        <p:sp>
          <p:nvSpPr>
            <p:cNvPr id="5" name="object 5"/>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title"/>
          </p:nvPr>
        </p:nvSpPr>
        <p:spPr>
          <a:xfrm>
            <a:off x="812482" y="581024"/>
            <a:ext cx="6849745" cy="1313180"/>
          </a:xfrm>
          <a:prstGeom prst="rect">
            <a:avLst/>
          </a:prstGeom>
        </p:spPr>
        <p:txBody>
          <a:bodyPr vert="horz" wrap="square" lIns="0" tIns="0" rIns="0" bIns="0" rtlCol="0">
            <a:spAutoFit/>
          </a:bodyPr>
          <a:lstStyle/>
          <a:p>
            <a:pPr marL="12700" marR="5080">
              <a:lnSpc>
                <a:spcPts val="5180"/>
              </a:lnSpc>
            </a:pPr>
            <a:r>
              <a:rPr sz="4100" dirty="0">
                <a:latin typeface="Arial MT"/>
                <a:cs typeface="Arial MT"/>
              </a:rPr>
              <a:t>Step</a:t>
            </a:r>
            <a:r>
              <a:rPr sz="4100" spc="65" dirty="0">
                <a:latin typeface="Times New Roman"/>
                <a:cs typeface="Times New Roman"/>
              </a:rPr>
              <a:t> </a:t>
            </a:r>
            <a:r>
              <a:rPr sz="4100" dirty="0">
                <a:latin typeface="Arial MT"/>
                <a:cs typeface="Arial MT"/>
              </a:rPr>
              <a:t>2:</a:t>
            </a:r>
            <a:r>
              <a:rPr sz="4100" spc="100" dirty="0">
                <a:latin typeface="Times New Roman"/>
                <a:cs typeface="Times New Roman"/>
              </a:rPr>
              <a:t> </a:t>
            </a:r>
            <a:r>
              <a:rPr sz="4100" dirty="0">
                <a:latin typeface="Arial MT"/>
                <a:cs typeface="Arial MT"/>
              </a:rPr>
              <a:t>Load</a:t>
            </a:r>
            <a:r>
              <a:rPr sz="4100" spc="155" dirty="0">
                <a:latin typeface="Times New Roman"/>
                <a:cs typeface="Times New Roman"/>
              </a:rPr>
              <a:t> </a:t>
            </a:r>
            <a:r>
              <a:rPr sz="4100" dirty="0">
                <a:latin typeface="Arial MT"/>
                <a:cs typeface="Arial MT"/>
              </a:rPr>
              <a:t>and</a:t>
            </a:r>
            <a:r>
              <a:rPr sz="4100" spc="229" dirty="0">
                <a:latin typeface="Times New Roman"/>
                <a:cs typeface="Times New Roman"/>
              </a:rPr>
              <a:t> </a:t>
            </a:r>
            <a:r>
              <a:rPr sz="4100" spc="-10" dirty="0">
                <a:latin typeface="Arial MT"/>
                <a:cs typeface="Arial MT"/>
              </a:rPr>
              <a:t>Preprocess</a:t>
            </a:r>
            <a:r>
              <a:rPr sz="4100" spc="-10" dirty="0">
                <a:latin typeface="Times New Roman"/>
                <a:cs typeface="Times New Roman"/>
              </a:rPr>
              <a:t> </a:t>
            </a:r>
            <a:r>
              <a:rPr sz="4100" dirty="0">
                <a:latin typeface="Arial MT"/>
                <a:cs typeface="Arial MT"/>
              </a:rPr>
              <a:t>MNIST</a:t>
            </a:r>
            <a:r>
              <a:rPr sz="4100" spc="-245" dirty="0">
                <a:latin typeface="Times New Roman"/>
                <a:cs typeface="Times New Roman"/>
              </a:rPr>
              <a:t> </a:t>
            </a:r>
            <a:r>
              <a:rPr sz="4100" spc="-20" dirty="0">
                <a:latin typeface="Arial MT"/>
                <a:cs typeface="Arial MT"/>
              </a:rPr>
              <a:t>Data</a:t>
            </a:r>
            <a:endParaRPr sz="4100">
              <a:latin typeface="Arial MT"/>
              <a:cs typeface="Arial MT"/>
            </a:endParaRPr>
          </a:p>
        </p:txBody>
      </p:sp>
      <p:grpSp>
        <p:nvGrpSpPr>
          <p:cNvPr id="7" name="object 7"/>
          <p:cNvGrpSpPr/>
          <p:nvPr/>
        </p:nvGrpSpPr>
        <p:grpSpPr>
          <a:xfrm>
            <a:off x="809625" y="2200275"/>
            <a:ext cx="1209675" cy="5457825"/>
            <a:chOff x="809625" y="2200275"/>
            <a:chExt cx="1209675" cy="5457825"/>
          </a:xfrm>
        </p:grpSpPr>
        <p:sp>
          <p:nvSpPr>
            <p:cNvPr id="8" name="object 8"/>
            <p:cNvSpPr/>
            <p:nvPr/>
          </p:nvSpPr>
          <p:spPr>
            <a:xfrm>
              <a:off x="1038225" y="2200274"/>
              <a:ext cx="981075" cy="5457825"/>
            </a:xfrm>
            <a:custGeom>
              <a:avLst/>
              <a:gdLst/>
              <a:ahLst/>
              <a:cxnLst/>
              <a:rect l="l" t="t" r="r" b="b"/>
              <a:pathLst>
                <a:path w="981075" h="5457825">
                  <a:moveTo>
                    <a:pt x="19050" y="0"/>
                  </a:moveTo>
                  <a:lnTo>
                    <a:pt x="0" y="0"/>
                  </a:lnTo>
                  <a:lnTo>
                    <a:pt x="0" y="5457825"/>
                  </a:lnTo>
                  <a:lnTo>
                    <a:pt x="19050" y="5457825"/>
                  </a:lnTo>
                  <a:lnTo>
                    <a:pt x="19050" y="0"/>
                  </a:lnTo>
                  <a:close/>
                </a:path>
                <a:path w="981075" h="5457825">
                  <a:moveTo>
                    <a:pt x="981075" y="457200"/>
                  </a:moveTo>
                  <a:lnTo>
                    <a:pt x="247650" y="457200"/>
                  </a:lnTo>
                  <a:lnTo>
                    <a:pt x="247650" y="485775"/>
                  </a:lnTo>
                  <a:lnTo>
                    <a:pt x="981075" y="485775"/>
                  </a:lnTo>
                  <a:lnTo>
                    <a:pt x="981075" y="457200"/>
                  </a:lnTo>
                  <a:close/>
                </a:path>
              </a:pathLst>
            </a:custGeom>
            <a:solidFill>
              <a:srgbClr val="B27FFF"/>
            </a:solidFill>
          </p:spPr>
          <p:txBody>
            <a:bodyPr wrap="square" lIns="0" tIns="0" rIns="0" bIns="0" rtlCol="0"/>
            <a:lstStyle/>
            <a:p>
              <a:endParaRPr/>
            </a:p>
          </p:txBody>
        </p:sp>
        <p:sp>
          <p:nvSpPr>
            <p:cNvPr id="9" name="object 9"/>
            <p:cNvSpPr/>
            <p:nvPr/>
          </p:nvSpPr>
          <p:spPr>
            <a:xfrm>
              <a:off x="809625" y="2438400"/>
              <a:ext cx="476250" cy="466725"/>
            </a:xfrm>
            <a:custGeom>
              <a:avLst/>
              <a:gdLst/>
              <a:ahLst/>
              <a:cxnLst/>
              <a:rect l="l" t="t" r="r" b="b"/>
              <a:pathLst>
                <a:path w="476250" h="466725">
                  <a:moveTo>
                    <a:pt x="414020" y="0"/>
                  </a:moveTo>
                  <a:lnTo>
                    <a:pt x="62230" y="0"/>
                  </a:lnTo>
                  <a:lnTo>
                    <a:pt x="38008" y="4883"/>
                  </a:lnTo>
                  <a:lnTo>
                    <a:pt x="18228" y="18208"/>
                  </a:lnTo>
                  <a:lnTo>
                    <a:pt x="4890" y="37986"/>
                  </a:lnTo>
                  <a:lnTo>
                    <a:pt x="0" y="62230"/>
                  </a:lnTo>
                  <a:lnTo>
                    <a:pt x="0" y="404495"/>
                  </a:lnTo>
                  <a:lnTo>
                    <a:pt x="4890" y="428738"/>
                  </a:lnTo>
                  <a:lnTo>
                    <a:pt x="18228" y="448516"/>
                  </a:lnTo>
                  <a:lnTo>
                    <a:pt x="38008" y="461841"/>
                  </a:lnTo>
                  <a:lnTo>
                    <a:pt x="62230" y="466725"/>
                  </a:lnTo>
                  <a:lnTo>
                    <a:pt x="414020" y="466725"/>
                  </a:lnTo>
                  <a:lnTo>
                    <a:pt x="438241" y="461841"/>
                  </a:lnTo>
                  <a:lnTo>
                    <a:pt x="458021" y="448516"/>
                  </a:lnTo>
                  <a:lnTo>
                    <a:pt x="471359" y="428738"/>
                  </a:lnTo>
                  <a:lnTo>
                    <a:pt x="476250" y="404495"/>
                  </a:lnTo>
                  <a:lnTo>
                    <a:pt x="476250" y="62230"/>
                  </a:lnTo>
                  <a:lnTo>
                    <a:pt x="471359" y="37986"/>
                  </a:lnTo>
                  <a:lnTo>
                    <a:pt x="458021" y="18208"/>
                  </a:lnTo>
                  <a:lnTo>
                    <a:pt x="438241" y="4883"/>
                  </a:lnTo>
                  <a:lnTo>
                    <a:pt x="414020" y="0"/>
                  </a:lnTo>
                  <a:close/>
                </a:path>
              </a:pathLst>
            </a:custGeom>
            <a:solidFill>
              <a:srgbClr val="1A1A20"/>
            </a:solidFill>
          </p:spPr>
          <p:txBody>
            <a:bodyPr wrap="square" lIns="0" tIns="0" rIns="0" bIns="0" rtlCol="0"/>
            <a:lstStyle/>
            <a:p>
              <a:endParaRPr/>
            </a:p>
          </p:txBody>
        </p:sp>
      </p:grpSp>
      <p:sp>
        <p:nvSpPr>
          <p:cNvPr id="10" name="object 10"/>
          <p:cNvSpPr txBox="1"/>
          <p:nvPr/>
        </p:nvSpPr>
        <p:spPr>
          <a:xfrm>
            <a:off x="949325" y="2472436"/>
            <a:ext cx="200660" cy="403860"/>
          </a:xfrm>
          <a:prstGeom prst="rect">
            <a:avLst/>
          </a:prstGeom>
        </p:spPr>
        <p:txBody>
          <a:bodyPr vert="horz" wrap="square" lIns="0" tIns="16510" rIns="0" bIns="0" rtlCol="0">
            <a:spAutoFit/>
          </a:bodyPr>
          <a:lstStyle/>
          <a:p>
            <a:pPr marL="12700">
              <a:lnSpc>
                <a:spcPct val="100000"/>
              </a:lnSpc>
              <a:spcBef>
                <a:spcPts val="130"/>
              </a:spcBef>
            </a:pPr>
            <a:r>
              <a:rPr sz="2450" spc="-50" dirty="0">
                <a:solidFill>
                  <a:srgbClr val="B27FFF"/>
                </a:solidFill>
                <a:latin typeface="Arial MT"/>
                <a:cs typeface="Arial MT"/>
              </a:rPr>
              <a:t>1</a:t>
            </a:r>
            <a:endParaRPr sz="2450">
              <a:latin typeface="Arial MT"/>
              <a:cs typeface="Arial MT"/>
            </a:endParaRPr>
          </a:p>
        </p:txBody>
      </p:sp>
      <p:sp>
        <p:nvSpPr>
          <p:cNvPr id="11" name="object 11"/>
          <p:cNvSpPr txBox="1"/>
          <p:nvPr/>
        </p:nvSpPr>
        <p:spPr>
          <a:xfrm>
            <a:off x="2279395" y="2434653"/>
            <a:ext cx="2814955" cy="778510"/>
          </a:xfrm>
          <a:prstGeom prst="rect">
            <a:avLst/>
          </a:prstGeom>
        </p:spPr>
        <p:txBody>
          <a:bodyPr vert="horz" wrap="square" lIns="0" tIns="15875" rIns="0" bIns="0" rtlCol="0">
            <a:spAutoFit/>
          </a:bodyPr>
          <a:lstStyle/>
          <a:p>
            <a:pPr marL="12700">
              <a:lnSpc>
                <a:spcPct val="100000"/>
              </a:lnSpc>
              <a:spcBef>
                <a:spcPts val="125"/>
              </a:spcBef>
            </a:pPr>
            <a:r>
              <a:rPr sz="2000" dirty="0">
                <a:solidFill>
                  <a:srgbClr val="B27FFF"/>
                </a:solidFill>
                <a:latin typeface="Arial MT"/>
                <a:cs typeface="Arial MT"/>
              </a:rPr>
              <a:t>Load</a:t>
            </a:r>
            <a:r>
              <a:rPr sz="2000" spc="265" dirty="0">
                <a:solidFill>
                  <a:srgbClr val="B27FFF"/>
                </a:solidFill>
                <a:latin typeface="Times New Roman"/>
                <a:cs typeface="Times New Roman"/>
              </a:rPr>
              <a:t> </a:t>
            </a:r>
            <a:r>
              <a:rPr sz="2000" spc="-20" dirty="0">
                <a:solidFill>
                  <a:srgbClr val="B27FFF"/>
                </a:solidFill>
                <a:latin typeface="Arial MT"/>
                <a:cs typeface="Arial MT"/>
              </a:rPr>
              <a:t>Data</a:t>
            </a:r>
            <a:endParaRPr sz="2000">
              <a:latin typeface="Arial MT"/>
              <a:cs typeface="Arial MT"/>
            </a:endParaRPr>
          </a:p>
          <a:p>
            <a:pPr marL="12700">
              <a:lnSpc>
                <a:spcPct val="100000"/>
              </a:lnSpc>
              <a:spcBef>
                <a:spcPts val="1520"/>
              </a:spcBef>
            </a:pPr>
            <a:r>
              <a:rPr sz="1650" dirty="0">
                <a:solidFill>
                  <a:srgbClr val="E0D6DE"/>
                </a:solidFill>
                <a:latin typeface="Malgun Gothic Semilight"/>
                <a:cs typeface="Malgun Gothic Semilight"/>
              </a:rPr>
              <a:t>Split</a:t>
            </a:r>
            <a:r>
              <a:rPr sz="1650" spc="40" dirty="0">
                <a:solidFill>
                  <a:srgbClr val="E0D6DE"/>
                </a:solidFill>
                <a:latin typeface="Times New Roman"/>
                <a:cs typeface="Times New Roman"/>
              </a:rPr>
              <a:t> </a:t>
            </a:r>
            <a:r>
              <a:rPr sz="1650" dirty="0">
                <a:solidFill>
                  <a:srgbClr val="E0D6DE"/>
                </a:solidFill>
                <a:latin typeface="Malgun Gothic Semilight"/>
                <a:cs typeface="Malgun Gothic Semilight"/>
              </a:rPr>
              <a:t>into</a:t>
            </a:r>
            <a:r>
              <a:rPr sz="1650" spc="-65" dirty="0">
                <a:solidFill>
                  <a:srgbClr val="E0D6DE"/>
                </a:solidFill>
                <a:latin typeface="Times New Roman"/>
                <a:cs typeface="Times New Roman"/>
              </a:rPr>
              <a:t> </a:t>
            </a:r>
            <a:r>
              <a:rPr sz="1650" dirty="0">
                <a:solidFill>
                  <a:srgbClr val="E0D6DE"/>
                </a:solidFill>
                <a:latin typeface="Malgun Gothic Semilight"/>
                <a:cs typeface="Malgun Gothic Semilight"/>
              </a:rPr>
              <a:t>training</a:t>
            </a:r>
            <a:r>
              <a:rPr sz="1650" spc="5" dirty="0">
                <a:solidFill>
                  <a:srgbClr val="E0D6DE"/>
                </a:solidFill>
                <a:latin typeface="Times New Roman"/>
                <a:cs typeface="Times New Roman"/>
              </a:rPr>
              <a:t> </a:t>
            </a:r>
            <a:r>
              <a:rPr sz="1650" dirty="0">
                <a:solidFill>
                  <a:srgbClr val="E0D6DE"/>
                </a:solidFill>
                <a:latin typeface="Malgun Gothic Semilight"/>
                <a:cs typeface="Malgun Gothic Semilight"/>
              </a:rPr>
              <a:t>and</a:t>
            </a:r>
            <a:r>
              <a:rPr sz="1650" spc="5" dirty="0">
                <a:solidFill>
                  <a:srgbClr val="E0D6DE"/>
                </a:solidFill>
                <a:latin typeface="Times New Roman"/>
                <a:cs typeface="Times New Roman"/>
              </a:rPr>
              <a:t> </a:t>
            </a:r>
            <a:r>
              <a:rPr sz="1650" dirty="0">
                <a:solidFill>
                  <a:srgbClr val="E0D6DE"/>
                </a:solidFill>
                <a:latin typeface="Malgun Gothic Semilight"/>
                <a:cs typeface="Malgun Gothic Semilight"/>
              </a:rPr>
              <a:t>test</a:t>
            </a:r>
            <a:r>
              <a:rPr sz="1650" spc="-120" dirty="0">
                <a:solidFill>
                  <a:srgbClr val="E0D6DE"/>
                </a:solidFill>
                <a:latin typeface="Times New Roman"/>
                <a:cs typeface="Times New Roman"/>
              </a:rPr>
              <a:t> </a:t>
            </a:r>
            <a:r>
              <a:rPr sz="1650" spc="-20" dirty="0">
                <a:solidFill>
                  <a:srgbClr val="E0D6DE"/>
                </a:solidFill>
                <a:latin typeface="Malgun Gothic Semilight"/>
                <a:cs typeface="Malgun Gothic Semilight"/>
              </a:rPr>
              <a:t>sets.</a:t>
            </a:r>
            <a:endParaRPr sz="1650">
              <a:latin typeface="Malgun Gothic Semilight"/>
              <a:cs typeface="Malgun Gothic Semilight"/>
            </a:endParaRPr>
          </a:p>
        </p:txBody>
      </p:sp>
      <p:grpSp>
        <p:nvGrpSpPr>
          <p:cNvPr id="12" name="object 12"/>
          <p:cNvGrpSpPr/>
          <p:nvPr/>
        </p:nvGrpSpPr>
        <p:grpSpPr>
          <a:xfrm>
            <a:off x="809625" y="3848100"/>
            <a:ext cx="1209675" cy="476250"/>
            <a:chOff x="809625" y="3848100"/>
            <a:chExt cx="1209675" cy="476250"/>
          </a:xfrm>
        </p:grpSpPr>
        <p:sp>
          <p:nvSpPr>
            <p:cNvPr id="13" name="object 13"/>
            <p:cNvSpPr/>
            <p:nvPr/>
          </p:nvSpPr>
          <p:spPr>
            <a:xfrm>
              <a:off x="1285875" y="4076700"/>
              <a:ext cx="733425" cy="19050"/>
            </a:xfrm>
            <a:custGeom>
              <a:avLst/>
              <a:gdLst/>
              <a:ahLst/>
              <a:cxnLst/>
              <a:rect l="l" t="t" r="r" b="b"/>
              <a:pathLst>
                <a:path w="733425" h="19050">
                  <a:moveTo>
                    <a:pt x="733425" y="0"/>
                  </a:moveTo>
                  <a:lnTo>
                    <a:pt x="0" y="0"/>
                  </a:lnTo>
                  <a:lnTo>
                    <a:pt x="0" y="19050"/>
                  </a:lnTo>
                  <a:lnTo>
                    <a:pt x="733425" y="19050"/>
                  </a:lnTo>
                  <a:lnTo>
                    <a:pt x="733425" y="0"/>
                  </a:lnTo>
                  <a:close/>
                </a:path>
              </a:pathLst>
            </a:custGeom>
            <a:solidFill>
              <a:srgbClr val="B27FFF"/>
            </a:solidFill>
          </p:spPr>
          <p:txBody>
            <a:bodyPr wrap="square" lIns="0" tIns="0" rIns="0" bIns="0" rtlCol="0"/>
            <a:lstStyle/>
            <a:p>
              <a:endParaRPr/>
            </a:p>
          </p:txBody>
        </p:sp>
        <p:sp>
          <p:nvSpPr>
            <p:cNvPr id="14" name="object 14"/>
            <p:cNvSpPr/>
            <p:nvPr/>
          </p:nvSpPr>
          <p:spPr>
            <a:xfrm>
              <a:off x="809625" y="3848100"/>
              <a:ext cx="476250" cy="476250"/>
            </a:xfrm>
            <a:custGeom>
              <a:avLst/>
              <a:gdLst/>
              <a:ahLst/>
              <a:cxnLst/>
              <a:rect l="l" t="t" r="r" b="b"/>
              <a:pathLst>
                <a:path w="476250" h="476250">
                  <a:moveTo>
                    <a:pt x="412750" y="0"/>
                  </a:moveTo>
                  <a:lnTo>
                    <a:pt x="63500" y="0"/>
                  </a:lnTo>
                  <a:lnTo>
                    <a:pt x="38785" y="4992"/>
                  </a:lnTo>
                  <a:lnTo>
                    <a:pt x="18601" y="18605"/>
                  </a:lnTo>
                  <a:lnTo>
                    <a:pt x="4991" y="38790"/>
                  </a:lnTo>
                  <a:lnTo>
                    <a:pt x="0" y="63500"/>
                  </a:lnTo>
                  <a:lnTo>
                    <a:pt x="0" y="412750"/>
                  </a:lnTo>
                  <a:lnTo>
                    <a:pt x="4991" y="437459"/>
                  </a:lnTo>
                  <a:lnTo>
                    <a:pt x="18601" y="457644"/>
                  </a:lnTo>
                  <a:lnTo>
                    <a:pt x="38785" y="471257"/>
                  </a:lnTo>
                  <a:lnTo>
                    <a:pt x="63500" y="476250"/>
                  </a:lnTo>
                  <a:lnTo>
                    <a:pt x="412750" y="476250"/>
                  </a:lnTo>
                  <a:lnTo>
                    <a:pt x="437464" y="471257"/>
                  </a:lnTo>
                  <a:lnTo>
                    <a:pt x="457648" y="457644"/>
                  </a:lnTo>
                  <a:lnTo>
                    <a:pt x="471258" y="437459"/>
                  </a:lnTo>
                  <a:lnTo>
                    <a:pt x="476250" y="412750"/>
                  </a:lnTo>
                  <a:lnTo>
                    <a:pt x="476250" y="63500"/>
                  </a:lnTo>
                  <a:lnTo>
                    <a:pt x="471258" y="38790"/>
                  </a:lnTo>
                  <a:lnTo>
                    <a:pt x="457648" y="18605"/>
                  </a:lnTo>
                  <a:lnTo>
                    <a:pt x="437464" y="4992"/>
                  </a:lnTo>
                  <a:lnTo>
                    <a:pt x="412750" y="0"/>
                  </a:lnTo>
                  <a:close/>
                </a:path>
              </a:pathLst>
            </a:custGeom>
            <a:solidFill>
              <a:srgbClr val="1A1A20"/>
            </a:solidFill>
          </p:spPr>
          <p:txBody>
            <a:bodyPr wrap="square" lIns="0" tIns="0" rIns="0" bIns="0" rtlCol="0"/>
            <a:lstStyle/>
            <a:p>
              <a:endParaRPr/>
            </a:p>
          </p:txBody>
        </p:sp>
      </p:grpSp>
      <p:sp>
        <p:nvSpPr>
          <p:cNvPr id="15" name="object 15"/>
          <p:cNvSpPr txBox="1"/>
          <p:nvPr/>
        </p:nvSpPr>
        <p:spPr>
          <a:xfrm>
            <a:off x="952500" y="3890581"/>
            <a:ext cx="200660" cy="403225"/>
          </a:xfrm>
          <a:prstGeom prst="rect">
            <a:avLst/>
          </a:prstGeom>
        </p:spPr>
        <p:txBody>
          <a:bodyPr vert="horz" wrap="square" lIns="0" tIns="15875" rIns="0" bIns="0" rtlCol="0">
            <a:spAutoFit/>
          </a:bodyPr>
          <a:lstStyle/>
          <a:p>
            <a:pPr marL="12700">
              <a:lnSpc>
                <a:spcPct val="100000"/>
              </a:lnSpc>
              <a:spcBef>
                <a:spcPts val="125"/>
              </a:spcBef>
            </a:pPr>
            <a:r>
              <a:rPr sz="2450" spc="-50" dirty="0">
                <a:solidFill>
                  <a:srgbClr val="B27FFF"/>
                </a:solidFill>
                <a:latin typeface="Arial MT"/>
                <a:cs typeface="Arial MT"/>
              </a:rPr>
              <a:t>2</a:t>
            </a:r>
            <a:endParaRPr sz="2450">
              <a:latin typeface="Arial MT"/>
              <a:cs typeface="Arial MT"/>
            </a:endParaRPr>
          </a:p>
        </p:txBody>
      </p:sp>
      <p:sp>
        <p:nvSpPr>
          <p:cNvPr id="16" name="object 16"/>
          <p:cNvSpPr txBox="1"/>
          <p:nvPr/>
        </p:nvSpPr>
        <p:spPr>
          <a:xfrm>
            <a:off x="2279395" y="3852481"/>
            <a:ext cx="3801110" cy="778510"/>
          </a:xfrm>
          <a:prstGeom prst="rect">
            <a:avLst/>
          </a:prstGeom>
        </p:spPr>
        <p:txBody>
          <a:bodyPr vert="horz" wrap="square" lIns="0" tIns="15875" rIns="0" bIns="0" rtlCol="0">
            <a:spAutoFit/>
          </a:bodyPr>
          <a:lstStyle/>
          <a:p>
            <a:pPr marL="12700">
              <a:lnSpc>
                <a:spcPct val="100000"/>
              </a:lnSpc>
              <a:spcBef>
                <a:spcPts val="125"/>
              </a:spcBef>
            </a:pPr>
            <a:r>
              <a:rPr sz="2000" dirty="0">
                <a:solidFill>
                  <a:srgbClr val="B27FFF"/>
                </a:solidFill>
                <a:latin typeface="Arial MT"/>
                <a:cs typeface="Arial MT"/>
              </a:rPr>
              <a:t>Normalize</a:t>
            </a:r>
            <a:r>
              <a:rPr sz="2000" spc="200" dirty="0">
                <a:solidFill>
                  <a:srgbClr val="B27FFF"/>
                </a:solidFill>
                <a:latin typeface="Times New Roman"/>
                <a:cs typeface="Times New Roman"/>
              </a:rPr>
              <a:t> </a:t>
            </a:r>
            <a:r>
              <a:rPr sz="2000" dirty="0">
                <a:solidFill>
                  <a:srgbClr val="B27FFF"/>
                </a:solidFill>
                <a:latin typeface="Arial MT"/>
                <a:cs typeface="Arial MT"/>
              </a:rPr>
              <a:t>Pixel</a:t>
            </a:r>
            <a:r>
              <a:rPr sz="2000" spc="260" dirty="0">
                <a:solidFill>
                  <a:srgbClr val="B27FFF"/>
                </a:solidFill>
                <a:latin typeface="Times New Roman"/>
                <a:cs typeface="Times New Roman"/>
              </a:rPr>
              <a:t> </a:t>
            </a:r>
            <a:r>
              <a:rPr sz="2000" spc="-10" dirty="0">
                <a:solidFill>
                  <a:srgbClr val="B27FFF"/>
                </a:solidFill>
                <a:latin typeface="Arial MT"/>
                <a:cs typeface="Arial MT"/>
              </a:rPr>
              <a:t>Values</a:t>
            </a:r>
            <a:endParaRPr sz="2000">
              <a:latin typeface="Arial MT"/>
              <a:cs typeface="Arial MT"/>
            </a:endParaRPr>
          </a:p>
          <a:p>
            <a:pPr marL="12700">
              <a:lnSpc>
                <a:spcPct val="100000"/>
              </a:lnSpc>
              <a:spcBef>
                <a:spcPts val="1520"/>
              </a:spcBef>
            </a:pPr>
            <a:r>
              <a:rPr sz="1650" dirty="0">
                <a:solidFill>
                  <a:srgbClr val="E0D6DE"/>
                </a:solidFill>
                <a:latin typeface="Malgun Gothic Semilight"/>
                <a:cs typeface="Malgun Gothic Semilight"/>
              </a:rPr>
              <a:t>Scale</a:t>
            </a:r>
            <a:r>
              <a:rPr sz="1650" spc="175" dirty="0">
                <a:solidFill>
                  <a:srgbClr val="E0D6DE"/>
                </a:solidFill>
                <a:latin typeface="Times New Roman"/>
                <a:cs typeface="Times New Roman"/>
              </a:rPr>
              <a:t> </a:t>
            </a:r>
            <a:r>
              <a:rPr sz="1650" dirty="0">
                <a:solidFill>
                  <a:srgbClr val="E0D6DE"/>
                </a:solidFill>
                <a:latin typeface="Malgun Gothic Semilight"/>
                <a:cs typeface="Malgun Gothic Semilight"/>
              </a:rPr>
              <a:t>pixel</a:t>
            </a:r>
            <a:r>
              <a:rPr sz="1650" spc="15" dirty="0">
                <a:solidFill>
                  <a:srgbClr val="E0D6DE"/>
                </a:solidFill>
                <a:latin typeface="Times New Roman"/>
                <a:cs typeface="Times New Roman"/>
              </a:rPr>
              <a:t> </a:t>
            </a:r>
            <a:r>
              <a:rPr sz="1650" dirty="0">
                <a:solidFill>
                  <a:srgbClr val="E0D6DE"/>
                </a:solidFill>
                <a:latin typeface="Malgun Gothic Semilight"/>
                <a:cs typeface="Malgun Gothic Semilight"/>
              </a:rPr>
              <a:t>values</a:t>
            </a:r>
            <a:r>
              <a:rPr sz="1650" spc="75" dirty="0">
                <a:solidFill>
                  <a:srgbClr val="E0D6DE"/>
                </a:solidFill>
                <a:latin typeface="Times New Roman"/>
                <a:cs typeface="Times New Roman"/>
              </a:rPr>
              <a:t> </a:t>
            </a:r>
            <a:r>
              <a:rPr sz="1650" dirty="0">
                <a:solidFill>
                  <a:srgbClr val="E0D6DE"/>
                </a:solidFill>
                <a:latin typeface="Malgun Gothic Semilight"/>
                <a:cs typeface="Malgun Gothic Semilight"/>
              </a:rPr>
              <a:t>to</a:t>
            </a:r>
            <a:r>
              <a:rPr sz="1650" spc="-55" dirty="0">
                <a:solidFill>
                  <a:srgbClr val="E0D6DE"/>
                </a:solidFill>
                <a:latin typeface="Times New Roman"/>
                <a:cs typeface="Times New Roman"/>
              </a:rPr>
              <a:t> </a:t>
            </a:r>
            <a:r>
              <a:rPr sz="1650" dirty="0">
                <a:solidFill>
                  <a:srgbClr val="E0D6DE"/>
                </a:solidFill>
                <a:latin typeface="Malgun Gothic Semilight"/>
                <a:cs typeface="Malgun Gothic Semilight"/>
              </a:rPr>
              <a:t>be</a:t>
            </a:r>
            <a:r>
              <a:rPr sz="1650" spc="110" dirty="0">
                <a:solidFill>
                  <a:srgbClr val="E0D6DE"/>
                </a:solidFill>
                <a:latin typeface="Times New Roman"/>
                <a:cs typeface="Times New Roman"/>
              </a:rPr>
              <a:t> </a:t>
            </a:r>
            <a:r>
              <a:rPr sz="1650" dirty="0">
                <a:solidFill>
                  <a:srgbClr val="E0D6DE"/>
                </a:solidFill>
                <a:latin typeface="Malgun Gothic Semilight"/>
                <a:cs typeface="Malgun Gothic Semilight"/>
              </a:rPr>
              <a:t>between</a:t>
            </a:r>
            <a:r>
              <a:rPr sz="1650" spc="55" dirty="0">
                <a:solidFill>
                  <a:srgbClr val="E0D6DE"/>
                </a:solidFill>
                <a:latin typeface="Times New Roman"/>
                <a:cs typeface="Times New Roman"/>
              </a:rPr>
              <a:t> </a:t>
            </a:r>
            <a:r>
              <a:rPr sz="1650" dirty="0">
                <a:solidFill>
                  <a:srgbClr val="E0D6DE"/>
                </a:solidFill>
                <a:latin typeface="Malgun Gothic Semilight"/>
                <a:cs typeface="Malgun Gothic Semilight"/>
              </a:rPr>
              <a:t>0</a:t>
            </a:r>
            <a:r>
              <a:rPr sz="1650" spc="20" dirty="0">
                <a:solidFill>
                  <a:srgbClr val="E0D6DE"/>
                </a:solidFill>
                <a:latin typeface="Times New Roman"/>
                <a:cs typeface="Times New Roman"/>
              </a:rPr>
              <a:t> </a:t>
            </a:r>
            <a:r>
              <a:rPr sz="1650" dirty="0">
                <a:solidFill>
                  <a:srgbClr val="E0D6DE"/>
                </a:solidFill>
                <a:latin typeface="Malgun Gothic Semilight"/>
                <a:cs typeface="Malgun Gothic Semilight"/>
              </a:rPr>
              <a:t>and</a:t>
            </a:r>
            <a:r>
              <a:rPr sz="1650" spc="20" dirty="0">
                <a:solidFill>
                  <a:srgbClr val="E0D6DE"/>
                </a:solidFill>
                <a:latin typeface="Times New Roman"/>
                <a:cs typeface="Times New Roman"/>
              </a:rPr>
              <a:t> </a:t>
            </a:r>
            <a:r>
              <a:rPr sz="1650" dirty="0">
                <a:solidFill>
                  <a:srgbClr val="E0D6DE"/>
                </a:solidFill>
                <a:latin typeface="Malgun Gothic Semilight"/>
                <a:cs typeface="Malgun Gothic Semilight"/>
              </a:rPr>
              <a:t>1</a:t>
            </a:r>
            <a:r>
              <a:rPr sz="1650" spc="-220" dirty="0">
                <a:solidFill>
                  <a:srgbClr val="E0D6DE"/>
                </a:solidFill>
                <a:latin typeface="Times New Roman"/>
                <a:cs typeface="Times New Roman"/>
              </a:rPr>
              <a:t> </a:t>
            </a:r>
            <a:r>
              <a:rPr sz="1650" spc="-50" dirty="0">
                <a:solidFill>
                  <a:srgbClr val="E0D6DE"/>
                </a:solidFill>
                <a:latin typeface="Malgun Gothic Semilight"/>
                <a:cs typeface="Malgun Gothic Semilight"/>
              </a:rPr>
              <a:t>.</a:t>
            </a:r>
            <a:endParaRPr sz="1650">
              <a:latin typeface="Malgun Gothic Semilight"/>
              <a:cs typeface="Malgun Gothic Semilight"/>
            </a:endParaRPr>
          </a:p>
        </p:txBody>
      </p:sp>
      <p:grpSp>
        <p:nvGrpSpPr>
          <p:cNvPr id="17" name="object 17"/>
          <p:cNvGrpSpPr/>
          <p:nvPr/>
        </p:nvGrpSpPr>
        <p:grpSpPr>
          <a:xfrm>
            <a:off x="809625" y="5267325"/>
            <a:ext cx="1209675" cy="466725"/>
            <a:chOff x="809625" y="5267325"/>
            <a:chExt cx="1209675" cy="466725"/>
          </a:xfrm>
        </p:grpSpPr>
        <p:sp>
          <p:nvSpPr>
            <p:cNvPr id="18" name="object 18"/>
            <p:cNvSpPr/>
            <p:nvPr/>
          </p:nvSpPr>
          <p:spPr>
            <a:xfrm>
              <a:off x="1285875" y="5486400"/>
              <a:ext cx="733425" cy="28575"/>
            </a:xfrm>
            <a:custGeom>
              <a:avLst/>
              <a:gdLst/>
              <a:ahLst/>
              <a:cxnLst/>
              <a:rect l="l" t="t" r="r" b="b"/>
              <a:pathLst>
                <a:path w="733425" h="28575">
                  <a:moveTo>
                    <a:pt x="733425" y="0"/>
                  </a:moveTo>
                  <a:lnTo>
                    <a:pt x="0" y="0"/>
                  </a:lnTo>
                  <a:lnTo>
                    <a:pt x="0" y="28575"/>
                  </a:lnTo>
                  <a:lnTo>
                    <a:pt x="733425" y="28575"/>
                  </a:lnTo>
                  <a:lnTo>
                    <a:pt x="733425" y="0"/>
                  </a:lnTo>
                  <a:close/>
                </a:path>
              </a:pathLst>
            </a:custGeom>
            <a:solidFill>
              <a:srgbClr val="B27FFF"/>
            </a:solidFill>
          </p:spPr>
          <p:txBody>
            <a:bodyPr wrap="square" lIns="0" tIns="0" rIns="0" bIns="0" rtlCol="0"/>
            <a:lstStyle/>
            <a:p>
              <a:endParaRPr/>
            </a:p>
          </p:txBody>
        </p:sp>
        <p:sp>
          <p:nvSpPr>
            <p:cNvPr id="19" name="object 19"/>
            <p:cNvSpPr/>
            <p:nvPr/>
          </p:nvSpPr>
          <p:spPr>
            <a:xfrm>
              <a:off x="809625" y="5267325"/>
              <a:ext cx="476250" cy="466725"/>
            </a:xfrm>
            <a:custGeom>
              <a:avLst/>
              <a:gdLst/>
              <a:ahLst/>
              <a:cxnLst/>
              <a:rect l="l" t="t" r="r" b="b"/>
              <a:pathLst>
                <a:path w="476250" h="466725">
                  <a:moveTo>
                    <a:pt x="414020" y="0"/>
                  </a:moveTo>
                  <a:lnTo>
                    <a:pt x="62230" y="0"/>
                  </a:lnTo>
                  <a:lnTo>
                    <a:pt x="38008" y="4883"/>
                  </a:lnTo>
                  <a:lnTo>
                    <a:pt x="18228" y="18208"/>
                  </a:lnTo>
                  <a:lnTo>
                    <a:pt x="4890" y="37986"/>
                  </a:lnTo>
                  <a:lnTo>
                    <a:pt x="0" y="62230"/>
                  </a:lnTo>
                  <a:lnTo>
                    <a:pt x="0" y="404495"/>
                  </a:lnTo>
                  <a:lnTo>
                    <a:pt x="4890" y="428738"/>
                  </a:lnTo>
                  <a:lnTo>
                    <a:pt x="18228" y="448516"/>
                  </a:lnTo>
                  <a:lnTo>
                    <a:pt x="38008" y="461841"/>
                  </a:lnTo>
                  <a:lnTo>
                    <a:pt x="62230" y="466725"/>
                  </a:lnTo>
                  <a:lnTo>
                    <a:pt x="414020" y="466725"/>
                  </a:lnTo>
                  <a:lnTo>
                    <a:pt x="438241" y="461841"/>
                  </a:lnTo>
                  <a:lnTo>
                    <a:pt x="458021" y="448516"/>
                  </a:lnTo>
                  <a:lnTo>
                    <a:pt x="471359" y="428738"/>
                  </a:lnTo>
                  <a:lnTo>
                    <a:pt x="476250" y="404495"/>
                  </a:lnTo>
                  <a:lnTo>
                    <a:pt x="476250" y="62230"/>
                  </a:lnTo>
                  <a:lnTo>
                    <a:pt x="471359" y="37986"/>
                  </a:lnTo>
                  <a:lnTo>
                    <a:pt x="458021" y="18208"/>
                  </a:lnTo>
                  <a:lnTo>
                    <a:pt x="438241" y="4883"/>
                  </a:lnTo>
                  <a:lnTo>
                    <a:pt x="414020" y="0"/>
                  </a:lnTo>
                  <a:close/>
                </a:path>
              </a:pathLst>
            </a:custGeom>
            <a:solidFill>
              <a:srgbClr val="1A1A20"/>
            </a:solidFill>
          </p:spPr>
          <p:txBody>
            <a:bodyPr wrap="square" lIns="0" tIns="0" rIns="0" bIns="0" rtlCol="0"/>
            <a:lstStyle/>
            <a:p>
              <a:endParaRPr/>
            </a:p>
          </p:txBody>
        </p:sp>
      </p:grpSp>
      <p:sp>
        <p:nvSpPr>
          <p:cNvPr id="20" name="object 20"/>
          <p:cNvSpPr txBox="1"/>
          <p:nvPr/>
        </p:nvSpPr>
        <p:spPr>
          <a:xfrm>
            <a:off x="953452" y="5308282"/>
            <a:ext cx="200660" cy="403225"/>
          </a:xfrm>
          <a:prstGeom prst="rect">
            <a:avLst/>
          </a:prstGeom>
        </p:spPr>
        <p:txBody>
          <a:bodyPr vert="horz" wrap="square" lIns="0" tIns="15875" rIns="0" bIns="0" rtlCol="0">
            <a:spAutoFit/>
          </a:bodyPr>
          <a:lstStyle/>
          <a:p>
            <a:pPr marL="12700">
              <a:lnSpc>
                <a:spcPct val="100000"/>
              </a:lnSpc>
              <a:spcBef>
                <a:spcPts val="125"/>
              </a:spcBef>
            </a:pPr>
            <a:r>
              <a:rPr sz="2450" spc="-50" dirty="0">
                <a:solidFill>
                  <a:srgbClr val="B27FFF"/>
                </a:solidFill>
                <a:latin typeface="Arial MT"/>
                <a:cs typeface="Arial MT"/>
              </a:rPr>
              <a:t>3</a:t>
            </a:r>
            <a:endParaRPr sz="2450">
              <a:latin typeface="Arial MT"/>
              <a:cs typeface="Arial MT"/>
            </a:endParaRPr>
          </a:p>
        </p:txBody>
      </p:sp>
      <p:sp>
        <p:nvSpPr>
          <p:cNvPr id="21" name="object 21"/>
          <p:cNvSpPr txBox="1"/>
          <p:nvPr/>
        </p:nvSpPr>
        <p:spPr>
          <a:xfrm>
            <a:off x="2279395" y="5270182"/>
            <a:ext cx="2395220" cy="778510"/>
          </a:xfrm>
          <a:prstGeom prst="rect">
            <a:avLst/>
          </a:prstGeom>
        </p:spPr>
        <p:txBody>
          <a:bodyPr vert="horz" wrap="square" lIns="0" tIns="15875" rIns="0" bIns="0" rtlCol="0">
            <a:spAutoFit/>
          </a:bodyPr>
          <a:lstStyle/>
          <a:p>
            <a:pPr marL="12700">
              <a:lnSpc>
                <a:spcPct val="100000"/>
              </a:lnSpc>
              <a:spcBef>
                <a:spcPts val="125"/>
              </a:spcBef>
            </a:pPr>
            <a:r>
              <a:rPr sz="2000" dirty="0">
                <a:solidFill>
                  <a:srgbClr val="B27FFF"/>
                </a:solidFill>
                <a:latin typeface="Arial MT"/>
                <a:cs typeface="Arial MT"/>
              </a:rPr>
              <a:t>Reshape</a:t>
            </a:r>
            <a:r>
              <a:rPr sz="2000" spc="280" dirty="0">
                <a:solidFill>
                  <a:srgbClr val="B27FFF"/>
                </a:solidFill>
                <a:latin typeface="Times New Roman"/>
                <a:cs typeface="Times New Roman"/>
              </a:rPr>
              <a:t> </a:t>
            </a:r>
            <a:r>
              <a:rPr sz="2000" spc="-20" dirty="0">
                <a:solidFill>
                  <a:srgbClr val="B27FFF"/>
                </a:solidFill>
                <a:latin typeface="Arial MT"/>
                <a:cs typeface="Arial MT"/>
              </a:rPr>
              <a:t>Data</a:t>
            </a:r>
            <a:endParaRPr sz="2000">
              <a:latin typeface="Arial MT"/>
              <a:cs typeface="Arial MT"/>
            </a:endParaRPr>
          </a:p>
          <a:p>
            <a:pPr marL="12700">
              <a:lnSpc>
                <a:spcPct val="100000"/>
              </a:lnSpc>
              <a:spcBef>
                <a:spcPts val="1520"/>
              </a:spcBef>
            </a:pPr>
            <a:r>
              <a:rPr sz="1650" dirty="0">
                <a:solidFill>
                  <a:srgbClr val="E0D6DE"/>
                </a:solidFill>
                <a:latin typeface="Malgun Gothic Semilight"/>
                <a:cs typeface="Malgun Gothic Semilight"/>
              </a:rPr>
              <a:t>Add</a:t>
            </a:r>
            <a:r>
              <a:rPr sz="1650" spc="-60" dirty="0">
                <a:solidFill>
                  <a:srgbClr val="E0D6DE"/>
                </a:solidFill>
                <a:latin typeface="Times New Roman"/>
                <a:cs typeface="Times New Roman"/>
              </a:rPr>
              <a:t> </a:t>
            </a:r>
            <a:r>
              <a:rPr sz="1650" dirty="0">
                <a:solidFill>
                  <a:srgbClr val="E0D6DE"/>
                </a:solidFill>
                <a:latin typeface="Malgun Gothic Semilight"/>
                <a:cs typeface="Malgun Gothic Semilight"/>
              </a:rPr>
              <a:t>a</a:t>
            </a:r>
            <a:r>
              <a:rPr sz="1650" spc="55" dirty="0">
                <a:solidFill>
                  <a:srgbClr val="E0D6DE"/>
                </a:solidFill>
                <a:latin typeface="Times New Roman"/>
                <a:cs typeface="Times New Roman"/>
              </a:rPr>
              <a:t> </a:t>
            </a:r>
            <a:r>
              <a:rPr sz="1650" dirty="0">
                <a:solidFill>
                  <a:srgbClr val="E0D6DE"/>
                </a:solidFill>
                <a:latin typeface="Malgun Gothic Semilight"/>
                <a:cs typeface="Malgun Gothic Semilight"/>
              </a:rPr>
              <a:t>channel</a:t>
            </a:r>
            <a:r>
              <a:rPr sz="1650" spc="15" dirty="0">
                <a:solidFill>
                  <a:srgbClr val="E0D6DE"/>
                </a:solidFill>
                <a:latin typeface="Times New Roman"/>
                <a:cs typeface="Times New Roman"/>
              </a:rPr>
              <a:t> </a:t>
            </a:r>
            <a:r>
              <a:rPr sz="1650" spc="-10" dirty="0">
                <a:solidFill>
                  <a:srgbClr val="E0D6DE"/>
                </a:solidFill>
                <a:latin typeface="Malgun Gothic Semilight"/>
                <a:cs typeface="Malgun Gothic Semilight"/>
              </a:rPr>
              <a:t>dimension.</a:t>
            </a:r>
            <a:endParaRPr sz="1650">
              <a:latin typeface="Malgun Gothic Semilight"/>
              <a:cs typeface="Malgun Gothic Semilight"/>
            </a:endParaRPr>
          </a:p>
        </p:txBody>
      </p:sp>
      <p:grpSp>
        <p:nvGrpSpPr>
          <p:cNvPr id="22" name="object 22"/>
          <p:cNvGrpSpPr/>
          <p:nvPr/>
        </p:nvGrpSpPr>
        <p:grpSpPr>
          <a:xfrm>
            <a:off x="809625" y="6686550"/>
            <a:ext cx="1209675" cy="466725"/>
            <a:chOff x="809625" y="6686550"/>
            <a:chExt cx="1209675" cy="466725"/>
          </a:xfrm>
        </p:grpSpPr>
        <p:sp>
          <p:nvSpPr>
            <p:cNvPr id="23" name="object 23"/>
            <p:cNvSpPr/>
            <p:nvPr/>
          </p:nvSpPr>
          <p:spPr>
            <a:xfrm>
              <a:off x="1285875" y="6905625"/>
              <a:ext cx="733425" cy="28575"/>
            </a:xfrm>
            <a:custGeom>
              <a:avLst/>
              <a:gdLst/>
              <a:ahLst/>
              <a:cxnLst/>
              <a:rect l="l" t="t" r="r" b="b"/>
              <a:pathLst>
                <a:path w="733425" h="28575">
                  <a:moveTo>
                    <a:pt x="733425" y="0"/>
                  </a:moveTo>
                  <a:lnTo>
                    <a:pt x="0" y="0"/>
                  </a:lnTo>
                  <a:lnTo>
                    <a:pt x="0" y="28575"/>
                  </a:lnTo>
                  <a:lnTo>
                    <a:pt x="733425" y="28575"/>
                  </a:lnTo>
                  <a:lnTo>
                    <a:pt x="733425" y="0"/>
                  </a:lnTo>
                  <a:close/>
                </a:path>
              </a:pathLst>
            </a:custGeom>
            <a:solidFill>
              <a:srgbClr val="B27FFF"/>
            </a:solidFill>
          </p:spPr>
          <p:txBody>
            <a:bodyPr wrap="square" lIns="0" tIns="0" rIns="0" bIns="0" rtlCol="0"/>
            <a:lstStyle/>
            <a:p>
              <a:endParaRPr/>
            </a:p>
          </p:txBody>
        </p:sp>
        <p:sp>
          <p:nvSpPr>
            <p:cNvPr id="24" name="object 24"/>
            <p:cNvSpPr/>
            <p:nvPr/>
          </p:nvSpPr>
          <p:spPr>
            <a:xfrm>
              <a:off x="809625" y="6686550"/>
              <a:ext cx="476250" cy="466725"/>
            </a:xfrm>
            <a:custGeom>
              <a:avLst/>
              <a:gdLst/>
              <a:ahLst/>
              <a:cxnLst/>
              <a:rect l="l" t="t" r="r" b="b"/>
              <a:pathLst>
                <a:path w="476250" h="466725">
                  <a:moveTo>
                    <a:pt x="414020" y="0"/>
                  </a:moveTo>
                  <a:lnTo>
                    <a:pt x="62230" y="0"/>
                  </a:lnTo>
                  <a:lnTo>
                    <a:pt x="38008" y="4883"/>
                  </a:lnTo>
                  <a:lnTo>
                    <a:pt x="18228" y="18208"/>
                  </a:lnTo>
                  <a:lnTo>
                    <a:pt x="4890" y="37986"/>
                  </a:lnTo>
                  <a:lnTo>
                    <a:pt x="0" y="62230"/>
                  </a:lnTo>
                  <a:lnTo>
                    <a:pt x="0" y="404495"/>
                  </a:lnTo>
                  <a:lnTo>
                    <a:pt x="4890" y="428716"/>
                  </a:lnTo>
                  <a:lnTo>
                    <a:pt x="18228" y="448496"/>
                  </a:lnTo>
                  <a:lnTo>
                    <a:pt x="38008" y="461834"/>
                  </a:lnTo>
                  <a:lnTo>
                    <a:pt x="62230" y="466725"/>
                  </a:lnTo>
                  <a:lnTo>
                    <a:pt x="414020" y="466725"/>
                  </a:lnTo>
                  <a:lnTo>
                    <a:pt x="438241" y="461834"/>
                  </a:lnTo>
                  <a:lnTo>
                    <a:pt x="458021" y="448496"/>
                  </a:lnTo>
                  <a:lnTo>
                    <a:pt x="471359" y="428716"/>
                  </a:lnTo>
                  <a:lnTo>
                    <a:pt x="476250" y="404495"/>
                  </a:lnTo>
                  <a:lnTo>
                    <a:pt x="476250" y="62230"/>
                  </a:lnTo>
                  <a:lnTo>
                    <a:pt x="471359" y="37986"/>
                  </a:lnTo>
                  <a:lnTo>
                    <a:pt x="458021" y="18208"/>
                  </a:lnTo>
                  <a:lnTo>
                    <a:pt x="438241" y="4883"/>
                  </a:lnTo>
                  <a:lnTo>
                    <a:pt x="414020" y="0"/>
                  </a:lnTo>
                  <a:close/>
                </a:path>
              </a:pathLst>
            </a:custGeom>
            <a:solidFill>
              <a:srgbClr val="1A1A20"/>
            </a:solidFill>
          </p:spPr>
          <p:txBody>
            <a:bodyPr wrap="square" lIns="0" tIns="0" rIns="0" bIns="0" rtlCol="0"/>
            <a:lstStyle/>
            <a:p>
              <a:endParaRPr/>
            </a:p>
          </p:txBody>
        </p:sp>
      </p:grpSp>
      <p:sp>
        <p:nvSpPr>
          <p:cNvPr id="25" name="object 25"/>
          <p:cNvSpPr txBox="1"/>
          <p:nvPr/>
        </p:nvSpPr>
        <p:spPr>
          <a:xfrm>
            <a:off x="948689" y="6726237"/>
            <a:ext cx="200660" cy="403225"/>
          </a:xfrm>
          <a:prstGeom prst="rect">
            <a:avLst/>
          </a:prstGeom>
        </p:spPr>
        <p:txBody>
          <a:bodyPr vert="horz" wrap="square" lIns="0" tIns="15875" rIns="0" bIns="0" rtlCol="0">
            <a:spAutoFit/>
          </a:bodyPr>
          <a:lstStyle/>
          <a:p>
            <a:pPr marL="12700">
              <a:lnSpc>
                <a:spcPct val="100000"/>
              </a:lnSpc>
              <a:spcBef>
                <a:spcPts val="125"/>
              </a:spcBef>
            </a:pPr>
            <a:r>
              <a:rPr sz="2450" spc="-50" dirty="0">
                <a:solidFill>
                  <a:srgbClr val="B27FFF"/>
                </a:solidFill>
                <a:latin typeface="Arial MT"/>
                <a:cs typeface="Arial MT"/>
              </a:rPr>
              <a:t>4</a:t>
            </a:r>
            <a:endParaRPr sz="2450">
              <a:latin typeface="Arial MT"/>
              <a:cs typeface="Arial MT"/>
            </a:endParaRPr>
          </a:p>
        </p:txBody>
      </p:sp>
      <p:sp>
        <p:nvSpPr>
          <p:cNvPr id="26" name="object 26"/>
          <p:cNvSpPr txBox="1"/>
          <p:nvPr/>
        </p:nvSpPr>
        <p:spPr>
          <a:xfrm>
            <a:off x="2279395" y="6688137"/>
            <a:ext cx="3345815" cy="778510"/>
          </a:xfrm>
          <a:prstGeom prst="rect">
            <a:avLst/>
          </a:prstGeom>
        </p:spPr>
        <p:txBody>
          <a:bodyPr vert="horz" wrap="square" lIns="0" tIns="15875" rIns="0" bIns="0" rtlCol="0">
            <a:spAutoFit/>
          </a:bodyPr>
          <a:lstStyle/>
          <a:p>
            <a:pPr marL="12700">
              <a:lnSpc>
                <a:spcPct val="100000"/>
              </a:lnSpc>
              <a:spcBef>
                <a:spcPts val="125"/>
              </a:spcBef>
            </a:pPr>
            <a:r>
              <a:rPr sz="2000" dirty="0">
                <a:solidFill>
                  <a:srgbClr val="B27FFF"/>
                </a:solidFill>
                <a:latin typeface="Arial MT"/>
                <a:cs typeface="Arial MT"/>
              </a:rPr>
              <a:t>One-Hot</a:t>
            </a:r>
            <a:r>
              <a:rPr sz="2000" spc="130" dirty="0">
                <a:solidFill>
                  <a:srgbClr val="B27FFF"/>
                </a:solidFill>
                <a:latin typeface="Times New Roman"/>
                <a:cs typeface="Times New Roman"/>
              </a:rPr>
              <a:t> </a:t>
            </a:r>
            <a:r>
              <a:rPr sz="2000" dirty="0">
                <a:solidFill>
                  <a:srgbClr val="B27FFF"/>
                </a:solidFill>
                <a:latin typeface="Arial MT"/>
                <a:cs typeface="Arial MT"/>
              </a:rPr>
              <a:t>Encode</a:t>
            </a:r>
            <a:r>
              <a:rPr sz="2000" spc="400" dirty="0">
                <a:solidFill>
                  <a:srgbClr val="B27FFF"/>
                </a:solidFill>
                <a:latin typeface="Times New Roman"/>
                <a:cs typeface="Times New Roman"/>
              </a:rPr>
              <a:t> </a:t>
            </a:r>
            <a:r>
              <a:rPr sz="2000" spc="-10" dirty="0">
                <a:solidFill>
                  <a:srgbClr val="B27FFF"/>
                </a:solidFill>
                <a:latin typeface="Arial MT"/>
                <a:cs typeface="Arial MT"/>
              </a:rPr>
              <a:t>Labels</a:t>
            </a:r>
            <a:endParaRPr sz="2000">
              <a:latin typeface="Arial MT"/>
              <a:cs typeface="Arial MT"/>
            </a:endParaRPr>
          </a:p>
          <a:p>
            <a:pPr marL="12700">
              <a:lnSpc>
                <a:spcPct val="100000"/>
              </a:lnSpc>
              <a:spcBef>
                <a:spcPts val="1520"/>
              </a:spcBef>
            </a:pPr>
            <a:r>
              <a:rPr sz="1650" dirty="0">
                <a:solidFill>
                  <a:srgbClr val="E0D6DE"/>
                </a:solidFill>
                <a:latin typeface="Malgun Gothic Semilight"/>
                <a:cs typeface="Malgun Gothic Semilight"/>
              </a:rPr>
              <a:t>Convert</a:t>
            </a:r>
            <a:r>
              <a:rPr sz="1650" spc="-85" dirty="0">
                <a:solidFill>
                  <a:srgbClr val="E0D6DE"/>
                </a:solidFill>
                <a:latin typeface="Times New Roman"/>
                <a:cs typeface="Times New Roman"/>
              </a:rPr>
              <a:t> </a:t>
            </a:r>
            <a:r>
              <a:rPr sz="1650" dirty="0">
                <a:solidFill>
                  <a:srgbClr val="E0D6DE"/>
                </a:solidFill>
                <a:latin typeface="Malgun Gothic Semilight"/>
                <a:cs typeface="Malgun Gothic Semilight"/>
              </a:rPr>
              <a:t>labels</a:t>
            </a:r>
            <a:r>
              <a:rPr sz="1650" spc="100" dirty="0">
                <a:solidFill>
                  <a:srgbClr val="E0D6DE"/>
                </a:solidFill>
                <a:latin typeface="Times New Roman"/>
                <a:cs typeface="Times New Roman"/>
              </a:rPr>
              <a:t> </a:t>
            </a:r>
            <a:r>
              <a:rPr sz="1650" dirty="0">
                <a:solidFill>
                  <a:srgbClr val="E0D6DE"/>
                </a:solidFill>
                <a:latin typeface="Malgun Gothic Semilight"/>
                <a:cs typeface="Malgun Gothic Semilight"/>
              </a:rPr>
              <a:t>to</a:t>
            </a:r>
            <a:r>
              <a:rPr sz="1650" spc="15" dirty="0">
                <a:solidFill>
                  <a:srgbClr val="E0D6DE"/>
                </a:solidFill>
                <a:latin typeface="Times New Roman"/>
                <a:cs typeface="Times New Roman"/>
              </a:rPr>
              <a:t> </a:t>
            </a:r>
            <a:r>
              <a:rPr sz="1650" dirty="0">
                <a:solidFill>
                  <a:srgbClr val="E0D6DE"/>
                </a:solidFill>
                <a:latin typeface="Malgun Gothic Semilight"/>
                <a:cs typeface="Malgun Gothic Semilight"/>
              </a:rPr>
              <a:t>categorical</a:t>
            </a:r>
            <a:r>
              <a:rPr sz="1650" spc="-70" dirty="0">
                <a:solidFill>
                  <a:srgbClr val="E0D6DE"/>
                </a:solidFill>
                <a:latin typeface="Times New Roman"/>
                <a:cs typeface="Times New Roman"/>
              </a:rPr>
              <a:t> </a:t>
            </a:r>
            <a:r>
              <a:rPr sz="1650" spc="-10" dirty="0">
                <a:solidFill>
                  <a:srgbClr val="E0D6DE"/>
                </a:solidFill>
                <a:latin typeface="Malgun Gothic Semilight"/>
                <a:cs typeface="Malgun Gothic Semilight"/>
              </a:rPr>
              <a:t>format.</a:t>
            </a:r>
            <a:endParaRPr sz="1650">
              <a:latin typeface="Malgun Gothic Semilight"/>
              <a:cs typeface="Malgun Gothic Semi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43292" y="1606867"/>
            <a:ext cx="8331834" cy="769620"/>
          </a:xfrm>
          <a:prstGeom prst="rect">
            <a:avLst/>
          </a:prstGeom>
        </p:spPr>
        <p:txBody>
          <a:bodyPr vert="horz" wrap="square" lIns="0" tIns="16510" rIns="0" bIns="0" rtlCol="0">
            <a:spAutoFit/>
          </a:bodyPr>
          <a:lstStyle/>
          <a:p>
            <a:pPr marL="12700">
              <a:lnSpc>
                <a:spcPct val="100000"/>
              </a:lnSpc>
              <a:spcBef>
                <a:spcPts val="130"/>
              </a:spcBef>
            </a:pPr>
            <a:r>
              <a:rPr dirty="0"/>
              <a:t>S</a:t>
            </a:r>
            <a:r>
              <a:rPr spc="-545" dirty="0">
                <a:latin typeface="Times New Roman"/>
                <a:cs typeface="Times New Roman"/>
              </a:rPr>
              <a:t> </a:t>
            </a:r>
            <a:r>
              <a:rPr dirty="0"/>
              <a:t>tep</a:t>
            </a:r>
            <a:r>
              <a:rPr spc="-60" dirty="0">
                <a:latin typeface="Times New Roman"/>
                <a:cs typeface="Times New Roman"/>
              </a:rPr>
              <a:t> </a:t>
            </a:r>
            <a:r>
              <a:rPr dirty="0"/>
              <a:t>3:</a:t>
            </a:r>
            <a:r>
              <a:rPr spc="275" dirty="0">
                <a:latin typeface="Times New Roman"/>
                <a:cs typeface="Times New Roman"/>
              </a:rPr>
              <a:t> </a:t>
            </a:r>
            <a:r>
              <a:rPr dirty="0"/>
              <a:t>Define</a:t>
            </a:r>
            <a:r>
              <a:rPr spc="310" dirty="0">
                <a:latin typeface="Times New Roman"/>
                <a:cs typeface="Times New Roman"/>
              </a:rPr>
              <a:t> </a:t>
            </a:r>
            <a:r>
              <a:rPr dirty="0"/>
              <a:t>the</a:t>
            </a:r>
            <a:r>
              <a:rPr spc="240" dirty="0">
                <a:latin typeface="Times New Roman"/>
                <a:cs typeface="Times New Roman"/>
              </a:rPr>
              <a:t> </a:t>
            </a:r>
            <a:r>
              <a:rPr spc="409" dirty="0"/>
              <a:t>C</a:t>
            </a:r>
            <a:r>
              <a:rPr spc="-105" dirty="0"/>
              <a:t>N</a:t>
            </a:r>
            <a:r>
              <a:rPr dirty="0"/>
              <a:t>N</a:t>
            </a:r>
            <a:r>
              <a:rPr spc="5" dirty="0">
                <a:latin typeface="Times New Roman"/>
                <a:cs typeface="Times New Roman"/>
              </a:rPr>
              <a:t> </a:t>
            </a:r>
            <a:r>
              <a:rPr spc="-10" dirty="0"/>
              <a:t>Model</a:t>
            </a:r>
          </a:p>
        </p:txBody>
      </p:sp>
      <p:sp>
        <p:nvSpPr>
          <p:cNvPr id="3" name="object 3"/>
          <p:cNvSpPr txBox="1"/>
          <p:nvPr/>
        </p:nvSpPr>
        <p:spPr>
          <a:xfrm>
            <a:off x="943292" y="3016567"/>
            <a:ext cx="5617210" cy="1414145"/>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B27FFF"/>
                </a:solidFill>
                <a:latin typeface="Malgun Gothic Semilight"/>
                <a:cs typeface="Malgun Gothic Semilight"/>
              </a:rPr>
              <a:t>Architecture</a:t>
            </a:r>
            <a:endParaRPr sz="2400">
              <a:latin typeface="Malgun Gothic Semilight"/>
              <a:cs typeface="Malgun Gothic Semilight"/>
            </a:endParaRPr>
          </a:p>
          <a:p>
            <a:pPr marL="12700" marR="5080">
              <a:lnSpc>
                <a:spcPct val="131500"/>
              </a:lnSpc>
              <a:spcBef>
                <a:spcPts val="1895"/>
              </a:spcBef>
            </a:pPr>
            <a:r>
              <a:rPr sz="1950" dirty="0">
                <a:solidFill>
                  <a:srgbClr val="E0D6DE"/>
                </a:solidFill>
                <a:latin typeface="Malgun Gothic Semilight"/>
                <a:cs typeface="Malgun Gothic Semilight"/>
              </a:rPr>
              <a:t>Consists</a:t>
            </a:r>
            <a:r>
              <a:rPr sz="1950" spc="-155" dirty="0">
                <a:solidFill>
                  <a:srgbClr val="E0D6DE"/>
                </a:solidFill>
                <a:latin typeface="Times New Roman"/>
                <a:cs typeface="Times New Roman"/>
              </a:rPr>
              <a:t> </a:t>
            </a:r>
            <a:r>
              <a:rPr sz="1950" dirty="0">
                <a:solidFill>
                  <a:srgbClr val="E0D6DE"/>
                </a:solidFill>
                <a:latin typeface="Malgun Gothic Semilight"/>
                <a:cs typeface="Malgun Gothic Semilight"/>
              </a:rPr>
              <a:t>of</a:t>
            </a:r>
            <a:r>
              <a:rPr sz="1950" spc="85" dirty="0">
                <a:solidFill>
                  <a:srgbClr val="E0D6DE"/>
                </a:solidFill>
                <a:latin typeface="Times New Roman"/>
                <a:cs typeface="Times New Roman"/>
              </a:rPr>
              <a:t> </a:t>
            </a:r>
            <a:r>
              <a:rPr sz="1950" dirty="0">
                <a:solidFill>
                  <a:srgbClr val="E0D6DE"/>
                </a:solidFill>
                <a:latin typeface="Malgun Gothic Semilight"/>
                <a:cs typeface="Malgun Gothic Semilight"/>
              </a:rPr>
              <a:t>Conv2D,</a:t>
            </a:r>
            <a:r>
              <a:rPr sz="1950" spc="70" dirty="0">
                <a:solidFill>
                  <a:srgbClr val="E0D6DE"/>
                </a:solidFill>
                <a:latin typeface="Times New Roman"/>
                <a:cs typeface="Times New Roman"/>
              </a:rPr>
              <a:t> </a:t>
            </a:r>
            <a:r>
              <a:rPr sz="1950" spc="-45" dirty="0">
                <a:solidFill>
                  <a:srgbClr val="E0D6DE"/>
                </a:solidFill>
                <a:latin typeface="Malgun Gothic Semilight"/>
                <a:cs typeface="Malgun Gothic Semilight"/>
              </a:rPr>
              <a:t>MaxP</a:t>
            </a:r>
            <a:r>
              <a:rPr sz="1950" spc="-305" dirty="0">
                <a:solidFill>
                  <a:srgbClr val="E0D6DE"/>
                </a:solidFill>
                <a:latin typeface="Times New Roman"/>
                <a:cs typeface="Times New Roman"/>
              </a:rPr>
              <a:t> </a:t>
            </a:r>
            <a:r>
              <a:rPr sz="1950" dirty="0">
                <a:solidFill>
                  <a:srgbClr val="E0D6DE"/>
                </a:solidFill>
                <a:latin typeface="Malgun Gothic Semilight"/>
                <a:cs typeface="Malgun Gothic Semilight"/>
              </a:rPr>
              <a:t>ooling2D,</a:t>
            </a:r>
            <a:r>
              <a:rPr sz="1950" spc="70" dirty="0">
                <a:solidFill>
                  <a:srgbClr val="E0D6DE"/>
                </a:solidFill>
                <a:latin typeface="Times New Roman"/>
                <a:cs typeface="Times New Roman"/>
              </a:rPr>
              <a:t> </a:t>
            </a:r>
            <a:r>
              <a:rPr sz="1950" dirty="0">
                <a:solidFill>
                  <a:srgbClr val="E0D6DE"/>
                </a:solidFill>
                <a:latin typeface="Malgun Gothic Semilight"/>
                <a:cs typeface="Malgun Gothic Semilight"/>
              </a:rPr>
              <a:t>Flatten,</a:t>
            </a:r>
            <a:r>
              <a:rPr sz="1950" spc="229" dirty="0">
                <a:solidFill>
                  <a:srgbClr val="E0D6DE"/>
                </a:solidFill>
                <a:latin typeface="Times New Roman"/>
                <a:cs typeface="Times New Roman"/>
              </a:rPr>
              <a:t> </a:t>
            </a:r>
            <a:r>
              <a:rPr sz="1950" spc="-10" dirty="0">
                <a:solidFill>
                  <a:srgbClr val="E0D6DE"/>
                </a:solidFill>
                <a:latin typeface="Malgun Gothic Semilight"/>
                <a:cs typeface="Malgun Gothic Semilight"/>
              </a:rPr>
              <a:t>Dense,</a:t>
            </a:r>
            <a:r>
              <a:rPr sz="1950" spc="-10" dirty="0">
                <a:solidFill>
                  <a:srgbClr val="E0D6DE"/>
                </a:solidFill>
                <a:latin typeface="Times New Roman"/>
                <a:cs typeface="Times New Roman"/>
              </a:rPr>
              <a:t> </a:t>
            </a:r>
            <a:r>
              <a:rPr sz="1950" dirty="0">
                <a:solidFill>
                  <a:srgbClr val="E0D6DE"/>
                </a:solidFill>
                <a:latin typeface="Malgun Gothic Semilight"/>
                <a:cs typeface="Malgun Gothic Semilight"/>
              </a:rPr>
              <a:t>and</a:t>
            </a:r>
            <a:r>
              <a:rPr sz="1950" spc="-40" dirty="0">
                <a:solidFill>
                  <a:srgbClr val="E0D6DE"/>
                </a:solidFill>
                <a:latin typeface="Times New Roman"/>
                <a:cs typeface="Times New Roman"/>
              </a:rPr>
              <a:t> </a:t>
            </a:r>
            <a:r>
              <a:rPr sz="1950" dirty="0">
                <a:solidFill>
                  <a:srgbClr val="E0D6DE"/>
                </a:solidFill>
                <a:latin typeface="Malgun Gothic Semilight"/>
                <a:cs typeface="Malgun Gothic Semilight"/>
              </a:rPr>
              <a:t>Dropout</a:t>
            </a:r>
            <a:r>
              <a:rPr sz="1950" spc="-125" dirty="0">
                <a:solidFill>
                  <a:srgbClr val="E0D6DE"/>
                </a:solidFill>
                <a:latin typeface="Times New Roman"/>
                <a:cs typeface="Times New Roman"/>
              </a:rPr>
              <a:t> </a:t>
            </a:r>
            <a:r>
              <a:rPr sz="1950" spc="-10" dirty="0">
                <a:solidFill>
                  <a:srgbClr val="E0D6DE"/>
                </a:solidFill>
                <a:latin typeface="Malgun Gothic Semilight"/>
                <a:cs typeface="Malgun Gothic Semilight"/>
              </a:rPr>
              <a:t>layers</a:t>
            </a:r>
            <a:r>
              <a:rPr sz="1950" spc="-310" dirty="0">
                <a:solidFill>
                  <a:srgbClr val="E0D6DE"/>
                </a:solidFill>
                <a:latin typeface="Times New Roman"/>
                <a:cs typeface="Times New Roman"/>
              </a:rPr>
              <a:t> </a:t>
            </a:r>
            <a:r>
              <a:rPr sz="1950" spc="-50" dirty="0">
                <a:solidFill>
                  <a:srgbClr val="E0D6DE"/>
                </a:solidFill>
                <a:latin typeface="Malgun Gothic Semilight"/>
                <a:cs typeface="Malgun Gothic Semilight"/>
              </a:rPr>
              <a:t>.</a:t>
            </a:r>
            <a:endParaRPr sz="1950">
              <a:latin typeface="Malgun Gothic Semilight"/>
              <a:cs typeface="Malgun Gothic Semilight"/>
            </a:endParaRPr>
          </a:p>
        </p:txBody>
      </p:sp>
      <p:sp>
        <p:nvSpPr>
          <p:cNvPr id="4" name="object 4"/>
          <p:cNvSpPr txBox="1"/>
          <p:nvPr/>
        </p:nvSpPr>
        <p:spPr>
          <a:xfrm>
            <a:off x="7707630" y="3016567"/>
            <a:ext cx="5855970" cy="3387725"/>
          </a:xfrm>
          <a:prstGeom prst="rect">
            <a:avLst/>
          </a:prstGeom>
        </p:spPr>
        <p:txBody>
          <a:bodyPr vert="horz" wrap="square" lIns="0" tIns="12700" rIns="0" bIns="0" rtlCol="0">
            <a:spAutoFit/>
          </a:bodyPr>
          <a:lstStyle/>
          <a:p>
            <a:pPr marL="12700">
              <a:lnSpc>
                <a:spcPct val="100000"/>
              </a:lnSpc>
              <a:spcBef>
                <a:spcPts val="100"/>
              </a:spcBef>
            </a:pPr>
            <a:r>
              <a:rPr sz="2400" spc="-20" dirty="0">
                <a:solidFill>
                  <a:srgbClr val="B27FFF"/>
                </a:solidFill>
                <a:latin typeface="Malgun Gothic Semilight"/>
                <a:cs typeface="Malgun Gothic Semilight"/>
              </a:rPr>
              <a:t>Code</a:t>
            </a:r>
            <a:endParaRPr sz="2400">
              <a:latin typeface="Malgun Gothic Semilight"/>
              <a:cs typeface="Malgun Gothic Semilight"/>
            </a:endParaRPr>
          </a:p>
          <a:p>
            <a:pPr marL="12700" marR="158115">
              <a:lnSpc>
                <a:spcPct val="131500"/>
              </a:lnSpc>
              <a:spcBef>
                <a:spcPts val="1895"/>
              </a:spcBef>
            </a:pPr>
            <a:r>
              <a:rPr sz="1950" dirty="0">
                <a:solidFill>
                  <a:srgbClr val="E0D6DE"/>
                </a:solidFill>
                <a:latin typeface="Malgun Gothic Semilight"/>
                <a:cs typeface="Malgun Gothic Semilight"/>
              </a:rPr>
              <a:t>model</a:t>
            </a:r>
            <a:r>
              <a:rPr sz="1950" spc="5" dirty="0">
                <a:solidFill>
                  <a:srgbClr val="E0D6DE"/>
                </a:solidFill>
                <a:latin typeface="Times New Roman"/>
                <a:cs typeface="Times New Roman"/>
              </a:rPr>
              <a:t> </a:t>
            </a:r>
            <a:r>
              <a:rPr sz="1950" dirty="0">
                <a:solidFill>
                  <a:srgbClr val="E0D6DE"/>
                </a:solidFill>
                <a:latin typeface="Malgun Gothic Semilight"/>
                <a:cs typeface="Malgun Gothic Semilight"/>
              </a:rPr>
              <a:t>=</a:t>
            </a:r>
            <a:r>
              <a:rPr sz="1950" spc="95" dirty="0">
                <a:solidFill>
                  <a:srgbClr val="E0D6DE"/>
                </a:solidFill>
                <a:latin typeface="Times New Roman"/>
                <a:cs typeface="Times New Roman"/>
              </a:rPr>
              <a:t> </a:t>
            </a:r>
            <a:r>
              <a:rPr sz="1950" spc="-20" dirty="0">
                <a:solidFill>
                  <a:srgbClr val="E0D6DE"/>
                </a:solidFill>
                <a:latin typeface="Malgun Gothic Semilight"/>
                <a:cs typeface="Malgun Gothic Semilight"/>
              </a:rPr>
              <a:t>S</a:t>
            </a:r>
            <a:r>
              <a:rPr sz="1950" spc="-220" dirty="0">
                <a:solidFill>
                  <a:srgbClr val="E0D6DE"/>
                </a:solidFill>
                <a:latin typeface="Times New Roman"/>
                <a:cs typeface="Times New Roman"/>
              </a:rPr>
              <a:t> </a:t>
            </a:r>
            <a:r>
              <a:rPr sz="1950" dirty="0">
                <a:solidFill>
                  <a:srgbClr val="E0D6DE"/>
                </a:solidFill>
                <a:latin typeface="Malgun Gothic Semilight"/>
                <a:cs typeface="Malgun Gothic Semilight"/>
              </a:rPr>
              <a:t>equential([</a:t>
            </a:r>
            <a:r>
              <a:rPr sz="1950" spc="-65" dirty="0">
                <a:solidFill>
                  <a:srgbClr val="E0D6DE"/>
                </a:solidFill>
                <a:latin typeface="Times New Roman"/>
                <a:cs typeface="Times New Roman"/>
              </a:rPr>
              <a:t> </a:t>
            </a:r>
            <a:r>
              <a:rPr sz="1950" dirty="0">
                <a:solidFill>
                  <a:srgbClr val="E0D6DE"/>
                </a:solidFill>
                <a:latin typeface="Malgun Gothic Semilight"/>
                <a:cs typeface="Malgun Gothic Semilight"/>
              </a:rPr>
              <a:t>Conv2D(32,</a:t>
            </a:r>
            <a:r>
              <a:rPr sz="1950" spc="80" dirty="0">
                <a:solidFill>
                  <a:srgbClr val="E0D6DE"/>
                </a:solidFill>
                <a:latin typeface="Times New Roman"/>
                <a:cs typeface="Times New Roman"/>
              </a:rPr>
              <a:t> </a:t>
            </a:r>
            <a:r>
              <a:rPr sz="1950" dirty="0">
                <a:solidFill>
                  <a:srgbClr val="E0D6DE"/>
                </a:solidFill>
                <a:latin typeface="Malgun Gothic Semilight"/>
                <a:cs typeface="Malgun Gothic Semilight"/>
              </a:rPr>
              <a:t>kernel_size=(3,</a:t>
            </a:r>
            <a:r>
              <a:rPr sz="1950" spc="245" dirty="0">
                <a:solidFill>
                  <a:srgbClr val="E0D6DE"/>
                </a:solidFill>
                <a:latin typeface="Times New Roman"/>
                <a:cs typeface="Times New Roman"/>
              </a:rPr>
              <a:t> </a:t>
            </a:r>
            <a:r>
              <a:rPr sz="1950" spc="-25" dirty="0">
                <a:solidFill>
                  <a:srgbClr val="E0D6DE"/>
                </a:solidFill>
                <a:latin typeface="Malgun Gothic Semilight"/>
                <a:cs typeface="Malgun Gothic Semilight"/>
              </a:rPr>
              <a:t>3),</a:t>
            </a:r>
            <a:r>
              <a:rPr sz="1950" spc="-25" dirty="0">
                <a:solidFill>
                  <a:srgbClr val="E0D6DE"/>
                </a:solidFill>
                <a:latin typeface="Times New Roman"/>
                <a:cs typeface="Times New Roman"/>
              </a:rPr>
              <a:t> </a:t>
            </a:r>
            <a:r>
              <a:rPr sz="1950" spc="-10" dirty="0">
                <a:solidFill>
                  <a:srgbClr val="E0D6DE"/>
                </a:solidFill>
                <a:latin typeface="Malgun Gothic Semilight"/>
                <a:cs typeface="Malgun Gothic Semilight"/>
              </a:rPr>
              <a:t>activation='relu',</a:t>
            </a:r>
            <a:r>
              <a:rPr sz="1950" spc="200" dirty="0">
                <a:solidFill>
                  <a:srgbClr val="E0D6DE"/>
                </a:solidFill>
                <a:latin typeface="Times New Roman"/>
                <a:cs typeface="Times New Roman"/>
              </a:rPr>
              <a:t> </a:t>
            </a:r>
            <a:r>
              <a:rPr sz="1950" dirty="0">
                <a:solidFill>
                  <a:srgbClr val="E0D6DE"/>
                </a:solidFill>
                <a:latin typeface="Malgun Gothic Semilight"/>
                <a:cs typeface="Malgun Gothic Semilight"/>
              </a:rPr>
              <a:t>input_shape=(28,</a:t>
            </a:r>
            <a:r>
              <a:rPr sz="1950" spc="15" dirty="0">
                <a:solidFill>
                  <a:srgbClr val="E0D6DE"/>
                </a:solidFill>
                <a:latin typeface="Times New Roman"/>
                <a:cs typeface="Times New Roman"/>
              </a:rPr>
              <a:t> </a:t>
            </a:r>
            <a:r>
              <a:rPr sz="1950" dirty="0">
                <a:solidFill>
                  <a:srgbClr val="E0D6DE"/>
                </a:solidFill>
                <a:latin typeface="Malgun Gothic Semilight"/>
                <a:cs typeface="Malgun Gothic Semilight"/>
              </a:rPr>
              <a:t>28,</a:t>
            </a:r>
            <a:r>
              <a:rPr sz="1950" spc="20" dirty="0">
                <a:solidFill>
                  <a:srgbClr val="E0D6DE"/>
                </a:solidFill>
                <a:latin typeface="Times New Roman"/>
                <a:cs typeface="Times New Roman"/>
              </a:rPr>
              <a:t> </a:t>
            </a:r>
            <a:r>
              <a:rPr sz="1950" spc="-20" dirty="0">
                <a:solidFill>
                  <a:srgbClr val="E0D6DE"/>
                </a:solidFill>
                <a:latin typeface="Malgun Gothic Semilight"/>
                <a:cs typeface="Malgun Gothic Semilight"/>
              </a:rPr>
              <a:t>1)),</a:t>
            </a:r>
            <a:endParaRPr sz="1950">
              <a:latin typeface="Malgun Gothic Semilight"/>
              <a:cs typeface="Malgun Gothic Semilight"/>
            </a:endParaRPr>
          </a:p>
          <a:p>
            <a:pPr marL="12700" marR="956944">
              <a:lnSpc>
                <a:spcPct val="131500"/>
              </a:lnSpc>
              <a:spcBef>
                <a:spcPts val="80"/>
              </a:spcBef>
            </a:pPr>
            <a:r>
              <a:rPr sz="1950" dirty="0">
                <a:solidFill>
                  <a:srgbClr val="E0D6DE"/>
                </a:solidFill>
                <a:latin typeface="Malgun Gothic Semilight"/>
                <a:cs typeface="Malgun Gothic Semilight"/>
              </a:rPr>
              <a:t>MaxPooling2D(pool_size=(2,</a:t>
            </a:r>
            <a:r>
              <a:rPr sz="1950" spc="140" dirty="0">
                <a:solidFill>
                  <a:srgbClr val="E0D6DE"/>
                </a:solidFill>
                <a:latin typeface="Times New Roman"/>
                <a:cs typeface="Times New Roman"/>
              </a:rPr>
              <a:t> </a:t>
            </a:r>
            <a:r>
              <a:rPr sz="1950" dirty="0">
                <a:solidFill>
                  <a:srgbClr val="E0D6DE"/>
                </a:solidFill>
                <a:latin typeface="Malgun Gothic Semilight"/>
                <a:cs typeface="Malgun Gothic Semilight"/>
              </a:rPr>
              <a:t>2)),</a:t>
            </a:r>
            <a:r>
              <a:rPr sz="1950" spc="140" dirty="0">
                <a:solidFill>
                  <a:srgbClr val="E0D6DE"/>
                </a:solidFill>
                <a:latin typeface="Times New Roman"/>
                <a:cs typeface="Times New Roman"/>
              </a:rPr>
              <a:t> </a:t>
            </a:r>
            <a:r>
              <a:rPr sz="1950" spc="-10" dirty="0">
                <a:solidFill>
                  <a:srgbClr val="E0D6DE"/>
                </a:solidFill>
                <a:latin typeface="Malgun Gothic Semilight"/>
                <a:cs typeface="Malgun Gothic Semilight"/>
              </a:rPr>
              <a:t>Conv2D(64,</a:t>
            </a:r>
            <a:r>
              <a:rPr sz="1950" spc="-10" dirty="0">
                <a:solidFill>
                  <a:srgbClr val="E0D6DE"/>
                </a:solidFill>
                <a:latin typeface="Times New Roman"/>
                <a:cs typeface="Times New Roman"/>
              </a:rPr>
              <a:t> </a:t>
            </a:r>
            <a:r>
              <a:rPr sz="1950" dirty="0">
                <a:solidFill>
                  <a:srgbClr val="E0D6DE"/>
                </a:solidFill>
                <a:latin typeface="Malgun Gothic Semilight"/>
                <a:cs typeface="Malgun Gothic Semilight"/>
              </a:rPr>
              <a:t>kernel_size=(3,</a:t>
            </a:r>
            <a:r>
              <a:rPr sz="1950" spc="290" dirty="0">
                <a:solidFill>
                  <a:srgbClr val="E0D6DE"/>
                </a:solidFill>
                <a:latin typeface="Times New Roman"/>
                <a:cs typeface="Times New Roman"/>
              </a:rPr>
              <a:t> </a:t>
            </a:r>
            <a:r>
              <a:rPr sz="1950" dirty="0">
                <a:solidFill>
                  <a:srgbClr val="E0D6DE"/>
                </a:solidFill>
                <a:latin typeface="Malgun Gothic Semilight"/>
                <a:cs typeface="Malgun Gothic Semilight"/>
              </a:rPr>
              <a:t>3),</a:t>
            </a:r>
            <a:r>
              <a:rPr sz="1950" spc="220" dirty="0">
                <a:solidFill>
                  <a:srgbClr val="E0D6DE"/>
                </a:solidFill>
                <a:latin typeface="Times New Roman"/>
                <a:cs typeface="Times New Roman"/>
              </a:rPr>
              <a:t> </a:t>
            </a:r>
            <a:r>
              <a:rPr sz="1950" spc="-10" dirty="0">
                <a:solidFill>
                  <a:srgbClr val="E0D6DE"/>
                </a:solidFill>
                <a:latin typeface="Malgun Gothic Semilight"/>
                <a:cs typeface="Malgun Gothic Semilight"/>
              </a:rPr>
              <a:t>activation='relu'),</a:t>
            </a:r>
            <a:endParaRPr sz="1950">
              <a:latin typeface="Malgun Gothic Semilight"/>
              <a:cs typeface="Malgun Gothic Semilight"/>
            </a:endParaRPr>
          </a:p>
          <a:p>
            <a:pPr marL="12700">
              <a:lnSpc>
                <a:spcPct val="100000"/>
              </a:lnSpc>
              <a:spcBef>
                <a:spcPts val="740"/>
              </a:spcBef>
            </a:pPr>
            <a:r>
              <a:rPr sz="1950" spc="-50" dirty="0">
                <a:solidFill>
                  <a:srgbClr val="E0D6DE"/>
                </a:solidFill>
                <a:latin typeface="Malgun Gothic Semilight"/>
                <a:cs typeface="Malgun Gothic Semilight"/>
              </a:rPr>
              <a:t>MaxP</a:t>
            </a:r>
            <a:r>
              <a:rPr sz="1950" spc="-310" dirty="0">
                <a:solidFill>
                  <a:srgbClr val="E0D6DE"/>
                </a:solidFill>
                <a:latin typeface="Times New Roman"/>
                <a:cs typeface="Times New Roman"/>
              </a:rPr>
              <a:t> </a:t>
            </a:r>
            <a:r>
              <a:rPr sz="1950" dirty="0">
                <a:solidFill>
                  <a:srgbClr val="E0D6DE"/>
                </a:solidFill>
                <a:latin typeface="Malgun Gothic Semilight"/>
                <a:cs typeface="Malgun Gothic Semilight"/>
              </a:rPr>
              <a:t>ooling2D(pool_size=(2,</a:t>
            </a:r>
            <a:r>
              <a:rPr sz="1950" spc="150" dirty="0">
                <a:solidFill>
                  <a:srgbClr val="E0D6DE"/>
                </a:solidFill>
                <a:latin typeface="Times New Roman"/>
                <a:cs typeface="Times New Roman"/>
              </a:rPr>
              <a:t> </a:t>
            </a:r>
            <a:r>
              <a:rPr sz="1950" dirty="0">
                <a:solidFill>
                  <a:srgbClr val="E0D6DE"/>
                </a:solidFill>
                <a:latin typeface="Malgun Gothic Semilight"/>
                <a:cs typeface="Malgun Gothic Semilight"/>
              </a:rPr>
              <a:t>2)),</a:t>
            </a:r>
            <a:r>
              <a:rPr sz="1950" spc="150" dirty="0">
                <a:solidFill>
                  <a:srgbClr val="E0D6DE"/>
                </a:solidFill>
                <a:latin typeface="Times New Roman"/>
                <a:cs typeface="Times New Roman"/>
              </a:rPr>
              <a:t> </a:t>
            </a:r>
            <a:r>
              <a:rPr sz="1950" dirty="0">
                <a:solidFill>
                  <a:srgbClr val="E0D6DE"/>
                </a:solidFill>
                <a:latin typeface="Malgun Gothic Semilight"/>
                <a:cs typeface="Malgun Gothic Semilight"/>
              </a:rPr>
              <a:t>Flatten(),</a:t>
            </a:r>
            <a:r>
              <a:rPr sz="1950" spc="229" dirty="0">
                <a:solidFill>
                  <a:srgbClr val="E0D6DE"/>
                </a:solidFill>
                <a:latin typeface="Times New Roman"/>
                <a:cs typeface="Times New Roman"/>
              </a:rPr>
              <a:t> </a:t>
            </a:r>
            <a:r>
              <a:rPr sz="1950" spc="-10" dirty="0">
                <a:solidFill>
                  <a:srgbClr val="E0D6DE"/>
                </a:solidFill>
                <a:latin typeface="Malgun Gothic Semilight"/>
                <a:cs typeface="Malgun Gothic Semilight"/>
              </a:rPr>
              <a:t>Dense(128,</a:t>
            </a:r>
            <a:endParaRPr sz="1950">
              <a:latin typeface="Malgun Gothic Semilight"/>
              <a:cs typeface="Malgun Gothic Semilight"/>
            </a:endParaRPr>
          </a:p>
          <a:p>
            <a:pPr marL="12700" marR="1356995">
              <a:lnSpc>
                <a:spcPct val="131500"/>
              </a:lnSpc>
              <a:spcBef>
                <a:spcPts val="75"/>
              </a:spcBef>
            </a:pPr>
            <a:r>
              <a:rPr sz="1950" spc="-10" dirty="0">
                <a:solidFill>
                  <a:srgbClr val="E0D6DE"/>
                </a:solidFill>
                <a:latin typeface="Malgun Gothic Semilight"/>
                <a:cs typeface="Malgun Gothic Semilight"/>
              </a:rPr>
              <a:t>activation='relu'),</a:t>
            </a:r>
            <a:r>
              <a:rPr sz="1950" spc="95" dirty="0">
                <a:solidFill>
                  <a:srgbClr val="E0D6DE"/>
                </a:solidFill>
                <a:latin typeface="Times New Roman"/>
                <a:cs typeface="Times New Roman"/>
              </a:rPr>
              <a:t> </a:t>
            </a:r>
            <a:r>
              <a:rPr sz="1950" dirty="0">
                <a:solidFill>
                  <a:srgbClr val="E0D6DE"/>
                </a:solidFill>
                <a:latin typeface="Malgun Gothic Semilight"/>
                <a:cs typeface="Malgun Gothic Semilight"/>
              </a:rPr>
              <a:t>Dropout(0.5),</a:t>
            </a:r>
            <a:r>
              <a:rPr sz="1950" spc="-120" dirty="0">
                <a:solidFill>
                  <a:srgbClr val="E0D6DE"/>
                </a:solidFill>
                <a:latin typeface="Times New Roman"/>
                <a:cs typeface="Times New Roman"/>
              </a:rPr>
              <a:t> </a:t>
            </a:r>
            <a:r>
              <a:rPr sz="1950" spc="-10" dirty="0">
                <a:solidFill>
                  <a:srgbClr val="E0D6DE"/>
                </a:solidFill>
                <a:latin typeface="Malgun Gothic Semilight"/>
                <a:cs typeface="Malgun Gothic Semilight"/>
              </a:rPr>
              <a:t>Dense(10,</a:t>
            </a:r>
            <a:r>
              <a:rPr sz="1950" spc="-10" dirty="0">
                <a:solidFill>
                  <a:srgbClr val="E0D6DE"/>
                </a:solidFill>
                <a:latin typeface="Times New Roman"/>
                <a:cs typeface="Times New Roman"/>
              </a:rPr>
              <a:t> </a:t>
            </a:r>
            <a:r>
              <a:rPr sz="1950" spc="-20" dirty="0">
                <a:solidFill>
                  <a:srgbClr val="E0D6DE"/>
                </a:solidFill>
                <a:latin typeface="Malgun Gothic Semilight"/>
                <a:cs typeface="Malgun Gothic Semilight"/>
              </a:rPr>
              <a:t>activation='softmax')</a:t>
            </a:r>
            <a:r>
              <a:rPr sz="1950" spc="10" dirty="0">
                <a:solidFill>
                  <a:srgbClr val="E0D6DE"/>
                </a:solidFill>
                <a:latin typeface="Times New Roman"/>
                <a:cs typeface="Times New Roman"/>
              </a:rPr>
              <a:t> </a:t>
            </a:r>
            <a:r>
              <a:rPr sz="1950" spc="-25" dirty="0">
                <a:solidFill>
                  <a:srgbClr val="E0D6DE"/>
                </a:solidFill>
                <a:latin typeface="Malgun Gothic Semilight"/>
                <a:cs typeface="Malgun Gothic Semilight"/>
              </a:rPr>
              <a:t>])</a:t>
            </a:r>
            <a:endParaRPr sz="1950">
              <a:latin typeface="Malgun Gothic Semilight"/>
              <a:cs typeface="Malgun Gothic Semilight"/>
            </a:endParaRPr>
          </a:p>
        </p:txBody>
      </p:sp>
      <p:sp>
        <p:nvSpPr>
          <p:cNvPr id="6" name="object 6"/>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4630400" cy="8229600"/>
            <a:chOff x="0" y="0"/>
            <a:chExt cx="14630400" cy="8229600"/>
          </a:xfrm>
        </p:grpSpPr>
        <p:pic>
          <p:nvPicPr>
            <p:cNvPr id="3" name="object 3"/>
            <p:cNvPicPr/>
            <p:nvPr/>
          </p:nvPicPr>
          <p:blipFill>
            <a:blip r:embed="rId2" cstate="print"/>
            <a:stretch>
              <a:fillRect/>
            </a:stretch>
          </p:blipFill>
          <p:spPr>
            <a:xfrm>
              <a:off x="0" y="0"/>
              <a:ext cx="5486400" cy="8229599"/>
            </a:xfrm>
            <a:prstGeom prst="rect">
              <a:avLst/>
            </a:prstGeom>
          </p:spPr>
        </p:pic>
        <p:sp>
          <p:nvSpPr>
            <p:cNvPr id="4" name="object 4"/>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
        <p:nvSpPr>
          <p:cNvPr id="5" name="object 5"/>
          <p:cNvSpPr txBox="1">
            <a:spLocks noGrp="1"/>
          </p:cNvSpPr>
          <p:nvPr>
            <p:ph type="title"/>
          </p:nvPr>
        </p:nvSpPr>
        <p:spPr>
          <a:xfrm>
            <a:off x="6270878" y="861948"/>
            <a:ext cx="5981700" cy="632460"/>
          </a:xfrm>
          <a:prstGeom prst="rect">
            <a:avLst/>
          </a:prstGeom>
        </p:spPr>
        <p:txBody>
          <a:bodyPr vert="horz" wrap="square" lIns="0" tIns="16510" rIns="0" bIns="0" rtlCol="0">
            <a:spAutoFit/>
          </a:bodyPr>
          <a:lstStyle/>
          <a:p>
            <a:pPr marL="12700">
              <a:lnSpc>
                <a:spcPct val="100000"/>
              </a:lnSpc>
              <a:spcBef>
                <a:spcPts val="130"/>
              </a:spcBef>
              <a:tabLst>
                <a:tab pos="3723004" algn="l"/>
              </a:tabLst>
            </a:pPr>
            <a:r>
              <a:rPr sz="3950" dirty="0"/>
              <a:t>S</a:t>
            </a:r>
            <a:r>
              <a:rPr sz="3950" spc="-450" dirty="0">
                <a:latin typeface="Times New Roman"/>
                <a:cs typeface="Times New Roman"/>
              </a:rPr>
              <a:t> </a:t>
            </a:r>
            <a:r>
              <a:rPr sz="3950" dirty="0"/>
              <a:t>tep</a:t>
            </a:r>
            <a:r>
              <a:rPr sz="3950" spc="-45" dirty="0">
                <a:latin typeface="Times New Roman"/>
                <a:cs typeface="Times New Roman"/>
              </a:rPr>
              <a:t> </a:t>
            </a:r>
            <a:r>
              <a:rPr sz="3950" dirty="0"/>
              <a:t>4:</a:t>
            </a:r>
            <a:r>
              <a:rPr sz="3950" spc="275" dirty="0">
                <a:latin typeface="Times New Roman"/>
                <a:cs typeface="Times New Roman"/>
              </a:rPr>
              <a:t> </a:t>
            </a:r>
            <a:r>
              <a:rPr sz="3950" spc="-10" dirty="0"/>
              <a:t>Compile</a:t>
            </a:r>
            <a:r>
              <a:rPr sz="3950" dirty="0">
                <a:latin typeface="Times New Roman"/>
                <a:cs typeface="Times New Roman"/>
              </a:rPr>
              <a:t>	</a:t>
            </a:r>
            <a:r>
              <a:rPr sz="3950" dirty="0"/>
              <a:t>the</a:t>
            </a:r>
            <a:r>
              <a:rPr sz="3950" spc="5" dirty="0">
                <a:latin typeface="Times New Roman"/>
                <a:cs typeface="Times New Roman"/>
              </a:rPr>
              <a:t> </a:t>
            </a:r>
            <a:r>
              <a:rPr sz="3950" spc="-10" dirty="0"/>
              <a:t>Model</a:t>
            </a:r>
            <a:endParaRPr sz="3950">
              <a:latin typeface="Times New Roman"/>
              <a:cs typeface="Times New Roman"/>
            </a:endParaRPr>
          </a:p>
        </p:txBody>
      </p:sp>
      <p:pic>
        <p:nvPicPr>
          <p:cNvPr id="6" name="object 6"/>
          <p:cNvPicPr/>
          <p:nvPr/>
        </p:nvPicPr>
        <p:blipFill>
          <a:blip r:embed="rId3" cstate="print"/>
          <a:stretch>
            <a:fillRect/>
          </a:stretch>
        </p:blipFill>
        <p:spPr>
          <a:xfrm>
            <a:off x="6191250" y="1790700"/>
            <a:ext cx="495300" cy="504825"/>
          </a:xfrm>
          <a:prstGeom prst="rect">
            <a:avLst/>
          </a:prstGeom>
        </p:spPr>
      </p:pic>
      <p:sp>
        <p:nvSpPr>
          <p:cNvPr id="7" name="object 7"/>
          <p:cNvSpPr txBox="1"/>
          <p:nvPr/>
        </p:nvSpPr>
        <p:spPr>
          <a:xfrm>
            <a:off x="6270878" y="2521267"/>
            <a:ext cx="1090930" cy="747395"/>
          </a:xfrm>
          <a:prstGeom prst="rect">
            <a:avLst/>
          </a:prstGeom>
        </p:spPr>
        <p:txBody>
          <a:bodyPr vert="horz" wrap="square" lIns="0" tIns="12700" rIns="0" bIns="0" rtlCol="0">
            <a:spAutoFit/>
          </a:bodyPr>
          <a:lstStyle/>
          <a:p>
            <a:pPr marL="12700">
              <a:lnSpc>
                <a:spcPct val="100000"/>
              </a:lnSpc>
              <a:spcBef>
                <a:spcPts val="100"/>
              </a:spcBef>
            </a:pPr>
            <a:r>
              <a:rPr sz="1950" spc="-10" dirty="0">
                <a:solidFill>
                  <a:srgbClr val="B27FFF"/>
                </a:solidFill>
                <a:latin typeface="Malgun Gothic Semilight"/>
                <a:cs typeface="Malgun Gothic Semilight"/>
              </a:rPr>
              <a:t>Optimizer</a:t>
            </a:r>
            <a:endParaRPr sz="1950">
              <a:latin typeface="Malgun Gothic Semilight"/>
              <a:cs typeface="Malgun Gothic Semilight"/>
            </a:endParaRPr>
          </a:p>
          <a:p>
            <a:pPr marL="12700">
              <a:lnSpc>
                <a:spcPct val="100000"/>
              </a:lnSpc>
              <a:spcBef>
                <a:spcPts val="1480"/>
              </a:spcBef>
            </a:pPr>
            <a:r>
              <a:rPr sz="1550" spc="-10" dirty="0">
                <a:solidFill>
                  <a:srgbClr val="E0D6DE"/>
                </a:solidFill>
                <a:latin typeface="Arial MT"/>
                <a:cs typeface="Arial MT"/>
              </a:rPr>
              <a:t>Adam.</a:t>
            </a:r>
            <a:endParaRPr sz="1550">
              <a:latin typeface="Arial MT"/>
              <a:cs typeface="Arial MT"/>
            </a:endParaRPr>
          </a:p>
        </p:txBody>
      </p:sp>
      <p:pic>
        <p:nvPicPr>
          <p:cNvPr id="8" name="object 8"/>
          <p:cNvPicPr/>
          <p:nvPr/>
        </p:nvPicPr>
        <p:blipFill>
          <a:blip r:embed="rId4" cstate="print"/>
          <a:stretch>
            <a:fillRect/>
          </a:stretch>
        </p:blipFill>
        <p:spPr>
          <a:xfrm>
            <a:off x="6191250" y="3848100"/>
            <a:ext cx="495300" cy="504825"/>
          </a:xfrm>
          <a:prstGeom prst="rect">
            <a:avLst/>
          </a:prstGeom>
        </p:spPr>
      </p:pic>
      <p:sp>
        <p:nvSpPr>
          <p:cNvPr id="9" name="object 9"/>
          <p:cNvSpPr txBox="1"/>
          <p:nvPr/>
        </p:nvSpPr>
        <p:spPr>
          <a:xfrm>
            <a:off x="6270878" y="4580953"/>
            <a:ext cx="2270125" cy="747395"/>
          </a:xfrm>
          <a:prstGeom prst="rect">
            <a:avLst/>
          </a:prstGeom>
        </p:spPr>
        <p:txBody>
          <a:bodyPr vert="horz" wrap="square" lIns="0" tIns="12700" rIns="0" bIns="0" rtlCol="0">
            <a:spAutoFit/>
          </a:bodyPr>
          <a:lstStyle/>
          <a:p>
            <a:pPr marL="12700">
              <a:lnSpc>
                <a:spcPct val="100000"/>
              </a:lnSpc>
              <a:spcBef>
                <a:spcPts val="100"/>
              </a:spcBef>
            </a:pPr>
            <a:r>
              <a:rPr sz="1950" dirty="0">
                <a:solidFill>
                  <a:srgbClr val="B27FFF"/>
                </a:solidFill>
                <a:latin typeface="Malgun Gothic Semilight"/>
                <a:cs typeface="Malgun Gothic Semilight"/>
              </a:rPr>
              <a:t>Loss</a:t>
            </a:r>
            <a:r>
              <a:rPr sz="1950" spc="25" dirty="0">
                <a:solidFill>
                  <a:srgbClr val="B27FFF"/>
                </a:solidFill>
                <a:latin typeface="Times New Roman"/>
                <a:cs typeface="Times New Roman"/>
              </a:rPr>
              <a:t>  </a:t>
            </a:r>
            <a:r>
              <a:rPr sz="1950" spc="-10" dirty="0">
                <a:solidFill>
                  <a:srgbClr val="B27FFF"/>
                </a:solidFill>
                <a:latin typeface="Malgun Gothic Semilight"/>
                <a:cs typeface="Malgun Gothic Semilight"/>
              </a:rPr>
              <a:t>Function</a:t>
            </a:r>
            <a:endParaRPr sz="1950">
              <a:latin typeface="Malgun Gothic Semilight"/>
              <a:cs typeface="Malgun Gothic Semilight"/>
            </a:endParaRPr>
          </a:p>
          <a:p>
            <a:pPr marL="12700">
              <a:lnSpc>
                <a:spcPct val="100000"/>
              </a:lnSpc>
              <a:spcBef>
                <a:spcPts val="1480"/>
              </a:spcBef>
            </a:pPr>
            <a:r>
              <a:rPr sz="1550" dirty="0">
                <a:solidFill>
                  <a:srgbClr val="E0D6DE"/>
                </a:solidFill>
                <a:latin typeface="Arial MT"/>
                <a:cs typeface="Arial MT"/>
              </a:rPr>
              <a:t>Categorical</a:t>
            </a:r>
            <a:r>
              <a:rPr sz="1550" spc="-70" dirty="0">
                <a:solidFill>
                  <a:srgbClr val="E0D6DE"/>
                </a:solidFill>
                <a:latin typeface="Times New Roman"/>
                <a:cs typeface="Times New Roman"/>
              </a:rPr>
              <a:t> </a:t>
            </a:r>
            <a:r>
              <a:rPr sz="1550" spc="-10" dirty="0">
                <a:solidFill>
                  <a:srgbClr val="E0D6DE"/>
                </a:solidFill>
                <a:latin typeface="Arial MT"/>
                <a:cs typeface="Arial MT"/>
              </a:rPr>
              <a:t>Crossentropy.</a:t>
            </a:r>
            <a:endParaRPr sz="1550">
              <a:latin typeface="Arial MT"/>
              <a:cs typeface="Arial MT"/>
            </a:endParaRPr>
          </a:p>
        </p:txBody>
      </p:sp>
      <p:pic>
        <p:nvPicPr>
          <p:cNvPr id="10" name="object 10"/>
          <p:cNvPicPr/>
          <p:nvPr/>
        </p:nvPicPr>
        <p:blipFill>
          <a:blip r:embed="rId5" cstate="print"/>
          <a:stretch>
            <a:fillRect/>
          </a:stretch>
        </p:blipFill>
        <p:spPr>
          <a:xfrm>
            <a:off x="6191250" y="5905500"/>
            <a:ext cx="495300" cy="504825"/>
          </a:xfrm>
          <a:prstGeom prst="rect">
            <a:avLst/>
          </a:prstGeom>
        </p:spPr>
      </p:pic>
      <p:sp>
        <p:nvSpPr>
          <p:cNvPr id="11" name="object 11"/>
          <p:cNvSpPr txBox="1"/>
          <p:nvPr/>
        </p:nvSpPr>
        <p:spPr>
          <a:xfrm>
            <a:off x="6270878" y="6640830"/>
            <a:ext cx="880744" cy="747395"/>
          </a:xfrm>
          <a:prstGeom prst="rect">
            <a:avLst/>
          </a:prstGeom>
        </p:spPr>
        <p:txBody>
          <a:bodyPr vert="horz" wrap="square" lIns="0" tIns="12700" rIns="0" bIns="0" rtlCol="0">
            <a:spAutoFit/>
          </a:bodyPr>
          <a:lstStyle/>
          <a:p>
            <a:pPr marL="12700">
              <a:lnSpc>
                <a:spcPct val="100000"/>
              </a:lnSpc>
              <a:spcBef>
                <a:spcPts val="100"/>
              </a:spcBef>
            </a:pPr>
            <a:r>
              <a:rPr sz="1950" spc="-10" dirty="0">
                <a:solidFill>
                  <a:srgbClr val="B27FFF"/>
                </a:solidFill>
                <a:latin typeface="Malgun Gothic Semilight"/>
                <a:cs typeface="Malgun Gothic Semilight"/>
              </a:rPr>
              <a:t>Metrics</a:t>
            </a:r>
            <a:endParaRPr sz="1950">
              <a:latin typeface="Malgun Gothic Semilight"/>
              <a:cs typeface="Malgun Gothic Semilight"/>
            </a:endParaRPr>
          </a:p>
          <a:p>
            <a:pPr marL="12700">
              <a:lnSpc>
                <a:spcPct val="100000"/>
              </a:lnSpc>
              <a:spcBef>
                <a:spcPts val="1475"/>
              </a:spcBef>
            </a:pPr>
            <a:r>
              <a:rPr sz="1550" spc="-10" dirty="0">
                <a:solidFill>
                  <a:srgbClr val="E0D6DE"/>
                </a:solidFill>
                <a:latin typeface="Arial MT"/>
                <a:cs typeface="Arial MT"/>
              </a:rPr>
              <a:t>Accuracy.</a:t>
            </a:r>
            <a:endParaRPr sz="1550">
              <a:latin typeface="Arial MT"/>
              <a:cs typeface="Arial M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4630400" cy="8229612"/>
            <a:chOff x="0" y="0"/>
            <a:chExt cx="14630400" cy="8229612"/>
          </a:xfrm>
        </p:grpSpPr>
        <p:pic>
          <p:nvPicPr>
            <p:cNvPr id="3" name="object 3"/>
            <p:cNvPicPr/>
            <p:nvPr/>
          </p:nvPicPr>
          <p:blipFill>
            <a:blip r:embed="rId2" cstate="print"/>
            <a:stretch>
              <a:fillRect/>
            </a:stretch>
          </p:blipFill>
          <p:spPr>
            <a:xfrm>
              <a:off x="9144000" y="0"/>
              <a:ext cx="5486400" cy="8229599"/>
            </a:xfrm>
            <a:prstGeom prst="rect">
              <a:avLst/>
            </a:prstGeom>
          </p:spPr>
        </p:pic>
        <p:sp>
          <p:nvSpPr>
            <p:cNvPr id="5" name="object 5"/>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title"/>
          </p:nvPr>
        </p:nvSpPr>
        <p:spPr>
          <a:xfrm>
            <a:off x="943292" y="2127821"/>
            <a:ext cx="6360795" cy="769620"/>
          </a:xfrm>
          <a:prstGeom prst="rect">
            <a:avLst/>
          </a:prstGeom>
        </p:spPr>
        <p:txBody>
          <a:bodyPr vert="horz" wrap="square" lIns="0" tIns="16510" rIns="0" bIns="0" rtlCol="0">
            <a:spAutoFit/>
          </a:bodyPr>
          <a:lstStyle/>
          <a:p>
            <a:pPr marL="12700">
              <a:lnSpc>
                <a:spcPct val="100000"/>
              </a:lnSpc>
              <a:spcBef>
                <a:spcPts val="130"/>
              </a:spcBef>
            </a:pPr>
            <a:r>
              <a:rPr dirty="0">
                <a:latin typeface="Arial MT"/>
                <a:cs typeface="Arial MT"/>
              </a:rPr>
              <a:t>Step</a:t>
            </a:r>
            <a:r>
              <a:rPr spc="-50" dirty="0">
                <a:latin typeface="Times New Roman"/>
                <a:cs typeface="Times New Roman"/>
              </a:rPr>
              <a:t> </a:t>
            </a:r>
            <a:r>
              <a:rPr dirty="0">
                <a:latin typeface="Arial MT"/>
                <a:cs typeface="Arial MT"/>
              </a:rPr>
              <a:t>5:</a:t>
            </a:r>
            <a:r>
              <a:rPr spc="-15" dirty="0">
                <a:latin typeface="Times New Roman"/>
                <a:cs typeface="Times New Roman"/>
              </a:rPr>
              <a:t> </a:t>
            </a:r>
            <a:r>
              <a:rPr spc="-490" dirty="0">
                <a:latin typeface="Arial MT"/>
                <a:cs typeface="Arial MT"/>
              </a:rPr>
              <a:t>T</a:t>
            </a:r>
            <a:r>
              <a:rPr spc="114" dirty="0">
                <a:latin typeface="Arial MT"/>
                <a:cs typeface="Arial MT"/>
              </a:rPr>
              <a:t>r</a:t>
            </a:r>
            <a:r>
              <a:rPr spc="-140" dirty="0">
                <a:latin typeface="Arial MT"/>
                <a:cs typeface="Arial MT"/>
              </a:rPr>
              <a:t>a</a:t>
            </a:r>
            <a:r>
              <a:rPr spc="65" dirty="0">
                <a:latin typeface="Arial MT"/>
                <a:cs typeface="Arial MT"/>
              </a:rPr>
              <a:t>i</a:t>
            </a:r>
            <a:r>
              <a:rPr spc="100" dirty="0">
                <a:latin typeface="Arial MT"/>
                <a:cs typeface="Arial MT"/>
              </a:rPr>
              <a:t>n</a:t>
            </a:r>
            <a:r>
              <a:rPr spc="160" dirty="0">
                <a:latin typeface="Times New Roman"/>
                <a:cs typeface="Times New Roman"/>
              </a:rPr>
              <a:t> </a:t>
            </a:r>
            <a:r>
              <a:rPr dirty="0">
                <a:latin typeface="Arial MT"/>
                <a:cs typeface="Arial MT"/>
              </a:rPr>
              <a:t>the</a:t>
            </a:r>
            <a:r>
              <a:rPr spc="-35" dirty="0">
                <a:latin typeface="Times New Roman"/>
                <a:cs typeface="Times New Roman"/>
              </a:rPr>
              <a:t> </a:t>
            </a:r>
            <a:r>
              <a:rPr spc="-10" dirty="0">
                <a:latin typeface="Arial MT"/>
                <a:cs typeface="Arial MT"/>
              </a:rPr>
              <a:t>Model</a:t>
            </a:r>
          </a:p>
        </p:txBody>
      </p:sp>
      <p:graphicFrame>
        <p:nvGraphicFramePr>
          <p:cNvPr id="7" name="object 7"/>
          <p:cNvGraphicFramePr>
            <a:graphicFrameLocks noGrp="1"/>
          </p:cNvGraphicFramePr>
          <p:nvPr/>
        </p:nvGraphicFramePr>
        <p:xfrm>
          <a:off x="866775" y="3549326"/>
          <a:ext cx="7411083" cy="2546350"/>
        </p:xfrm>
        <a:graphic>
          <a:graphicData uri="http://schemas.openxmlformats.org/drawingml/2006/table">
            <a:tbl>
              <a:tblPr firstRow="1" bandRow="1">
                <a:tableStyleId>{2D5ABB26-0587-4C30-8999-92F81FD0307C}</a:tableStyleId>
              </a:tblPr>
              <a:tblGrid>
                <a:gridCol w="3288029">
                  <a:extLst>
                    <a:ext uri="{9D8B030D-6E8A-4147-A177-3AD203B41FA5}">
                      <a16:colId xmlns:a16="http://schemas.microsoft.com/office/drawing/2014/main" val="20000"/>
                    </a:ext>
                  </a:extLst>
                </a:gridCol>
                <a:gridCol w="4123054">
                  <a:extLst>
                    <a:ext uri="{9D8B030D-6E8A-4147-A177-3AD203B41FA5}">
                      <a16:colId xmlns:a16="http://schemas.microsoft.com/office/drawing/2014/main" val="20001"/>
                    </a:ext>
                  </a:extLst>
                </a:gridCol>
              </a:tblGrid>
              <a:tr h="431800">
                <a:tc>
                  <a:txBody>
                    <a:bodyPr/>
                    <a:lstStyle/>
                    <a:p>
                      <a:pPr marL="335915">
                        <a:lnSpc>
                          <a:spcPts val="2160"/>
                        </a:lnSpc>
                      </a:pPr>
                      <a:r>
                        <a:rPr sz="1950" spc="-25" dirty="0">
                          <a:solidFill>
                            <a:srgbClr val="E0D6DE"/>
                          </a:solidFill>
                          <a:latin typeface="Arial MT"/>
                          <a:cs typeface="Arial MT"/>
                        </a:rPr>
                        <a:t>Training</a:t>
                      </a:r>
                      <a:r>
                        <a:rPr sz="1950" spc="-80" dirty="0">
                          <a:solidFill>
                            <a:srgbClr val="E0D6DE"/>
                          </a:solidFill>
                          <a:latin typeface="Times New Roman"/>
                          <a:cs typeface="Times New Roman"/>
                        </a:rPr>
                        <a:t> </a:t>
                      </a:r>
                      <a:r>
                        <a:rPr sz="1950" spc="-10" dirty="0">
                          <a:solidFill>
                            <a:srgbClr val="E0D6DE"/>
                          </a:solidFill>
                          <a:latin typeface="Arial MT"/>
                          <a:cs typeface="Arial MT"/>
                        </a:rPr>
                        <a:t>Parameters</a:t>
                      </a:r>
                      <a:endParaRPr sz="1950">
                        <a:latin typeface="Arial MT"/>
                        <a:cs typeface="Arial MT"/>
                      </a:endParaRPr>
                    </a:p>
                  </a:txBody>
                  <a:tcPr marL="0" marR="0" marT="0" marB="0"/>
                </a:tc>
                <a:tc>
                  <a:txBody>
                    <a:bodyPr/>
                    <a:lstStyle/>
                    <a:p>
                      <a:pPr marL="762000">
                        <a:lnSpc>
                          <a:spcPts val="2160"/>
                        </a:lnSpc>
                      </a:pPr>
                      <a:r>
                        <a:rPr sz="1950" spc="-10" dirty="0">
                          <a:solidFill>
                            <a:srgbClr val="E0D6DE"/>
                          </a:solidFill>
                          <a:latin typeface="Arial MT"/>
                          <a:cs typeface="Arial MT"/>
                        </a:rPr>
                        <a:t>Value</a:t>
                      </a:r>
                      <a:endParaRPr sz="1950">
                        <a:latin typeface="Arial MT"/>
                        <a:cs typeface="Arial MT"/>
                      </a:endParaRPr>
                    </a:p>
                  </a:txBody>
                  <a:tcPr marL="0" marR="0" marT="0" marB="0"/>
                </a:tc>
                <a:extLst>
                  <a:ext uri="{0D108BD9-81ED-4DB2-BD59-A6C34878D82A}">
                    <a16:rowId xmlns:a16="http://schemas.microsoft.com/office/drawing/2014/main" val="10000"/>
                  </a:ext>
                </a:extLst>
              </a:tr>
              <a:tr h="704850">
                <a:tc>
                  <a:txBody>
                    <a:bodyPr/>
                    <a:lstStyle/>
                    <a:p>
                      <a:pPr marL="335915">
                        <a:lnSpc>
                          <a:spcPct val="100000"/>
                        </a:lnSpc>
                        <a:spcBef>
                          <a:spcPts val="1985"/>
                        </a:spcBef>
                      </a:pPr>
                      <a:r>
                        <a:rPr sz="1950" spc="-30" dirty="0">
                          <a:solidFill>
                            <a:srgbClr val="E0D6DE"/>
                          </a:solidFill>
                          <a:latin typeface="Arial MT"/>
                          <a:cs typeface="Arial MT"/>
                        </a:rPr>
                        <a:t>Validation</a:t>
                      </a:r>
                      <a:r>
                        <a:rPr sz="1950" spc="-25" dirty="0">
                          <a:solidFill>
                            <a:srgbClr val="E0D6DE"/>
                          </a:solidFill>
                          <a:latin typeface="Times New Roman"/>
                          <a:cs typeface="Times New Roman"/>
                        </a:rPr>
                        <a:t> </a:t>
                      </a:r>
                      <a:r>
                        <a:rPr sz="1950" spc="-20" dirty="0">
                          <a:solidFill>
                            <a:srgbClr val="E0D6DE"/>
                          </a:solidFill>
                          <a:latin typeface="Arial MT"/>
                          <a:cs typeface="Arial MT"/>
                        </a:rPr>
                        <a:t>split</a:t>
                      </a:r>
                      <a:endParaRPr sz="1950">
                        <a:latin typeface="Arial MT"/>
                        <a:cs typeface="Arial MT"/>
                      </a:endParaRPr>
                    </a:p>
                  </a:txBody>
                  <a:tcPr marL="0" marR="0" marT="252095" marB="0">
                    <a:solidFill>
                      <a:srgbClr val="1A1A20"/>
                    </a:solidFill>
                  </a:tcPr>
                </a:tc>
                <a:tc>
                  <a:txBody>
                    <a:bodyPr/>
                    <a:lstStyle/>
                    <a:p>
                      <a:pPr marL="762000">
                        <a:lnSpc>
                          <a:spcPct val="100000"/>
                        </a:lnSpc>
                        <a:spcBef>
                          <a:spcPts val="1985"/>
                        </a:spcBef>
                      </a:pPr>
                      <a:r>
                        <a:rPr sz="1950" spc="-25" dirty="0">
                          <a:solidFill>
                            <a:srgbClr val="E0D6DE"/>
                          </a:solidFill>
                          <a:latin typeface="Arial MT"/>
                          <a:cs typeface="Arial MT"/>
                        </a:rPr>
                        <a:t>20%</a:t>
                      </a:r>
                      <a:endParaRPr sz="1950">
                        <a:latin typeface="Arial MT"/>
                        <a:cs typeface="Arial MT"/>
                      </a:endParaRPr>
                    </a:p>
                  </a:txBody>
                  <a:tcPr marL="0" marR="0" marT="252095" marB="0">
                    <a:solidFill>
                      <a:srgbClr val="1A1A20"/>
                    </a:solidFill>
                  </a:tcPr>
                </a:tc>
                <a:extLst>
                  <a:ext uri="{0D108BD9-81ED-4DB2-BD59-A6C34878D82A}">
                    <a16:rowId xmlns:a16="http://schemas.microsoft.com/office/drawing/2014/main" val="10001"/>
                  </a:ext>
                </a:extLst>
              </a:tr>
              <a:tr h="704850">
                <a:tc>
                  <a:txBody>
                    <a:bodyPr/>
                    <a:lstStyle/>
                    <a:p>
                      <a:pPr marL="335915">
                        <a:lnSpc>
                          <a:spcPct val="100000"/>
                        </a:lnSpc>
                        <a:spcBef>
                          <a:spcPts val="2005"/>
                        </a:spcBef>
                      </a:pPr>
                      <a:r>
                        <a:rPr sz="1950" spc="-10" dirty="0">
                          <a:solidFill>
                            <a:srgbClr val="E0D6DE"/>
                          </a:solidFill>
                          <a:latin typeface="Arial MT"/>
                          <a:cs typeface="Arial MT"/>
                        </a:rPr>
                        <a:t>Epochs</a:t>
                      </a:r>
                      <a:endParaRPr sz="1950">
                        <a:latin typeface="Arial MT"/>
                        <a:cs typeface="Arial MT"/>
                      </a:endParaRPr>
                    </a:p>
                  </a:txBody>
                  <a:tcPr marL="0" marR="0" marT="254635" marB="0"/>
                </a:tc>
                <a:tc>
                  <a:txBody>
                    <a:bodyPr/>
                    <a:lstStyle/>
                    <a:p>
                      <a:pPr marL="762000">
                        <a:lnSpc>
                          <a:spcPct val="100000"/>
                        </a:lnSpc>
                        <a:spcBef>
                          <a:spcPts val="2005"/>
                        </a:spcBef>
                      </a:pPr>
                      <a:r>
                        <a:rPr sz="1950" spc="-375" dirty="0">
                          <a:solidFill>
                            <a:srgbClr val="E0D6DE"/>
                          </a:solidFill>
                          <a:latin typeface="Arial MT"/>
                          <a:cs typeface="Arial MT"/>
                        </a:rPr>
                        <a:t>10</a:t>
                      </a:r>
                      <a:endParaRPr sz="1950">
                        <a:latin typeface="Arial MT"/>
                        <a:cs typeface="Arial MT"/>
                      </a:endParaRPr>
                    </a:p>
                  </a:txBody>
                  <a:tcPr marL="0" marR="0" marT="254635" marB="0"/>
                </a:tc>
                <a:extLst>
                  <a:ext uri="{0D108BD9-81ED-4DB2-BD59-A6C34878D82A}">
                    <a16:rowId xmlns:a16="http://schemas.microsoft.com/office/drawing/2014/main" val="10002"/>
                  </a:ext>
                </a:extLst>
              </a:tr>
              <a:tr h="704850">
                <a:tc>
                  <a:txBody>
                    <a:bodyPr/>
                    <a:lstStyle/>
                    <a:p>
                      <a:pPr marL="335915">
                        <a:lnSpc>
                          <a:spcPct val="100000"/>
                        </a:lnSpc>
                        <a:spcBef>
                          <a:spcPts val="2020"/>
                        </a:spcBef>
                      </a:pPr>
                      <a:r>
                        <a:rPr sz="1950" spc="-45" dirty="0">
                          <a:solidFill>
                            <a:srgbClr val="E0D6DE"/>
                          </a:solidFill>
                          <a:latin typeface="Arial MT"/>
                          <a:cs typeface="Arial MT"/>
                        </a:rPr>
                        <a:t>Batch</a:t>
                      </a:r>
                      <a:r>
                        <a:rPr sz="1950" spc="-120" dirty="0">
                          <a:solidFill>
                            <a:srgbClr val="E0D6DE"/>
                          </a:solidFill>
                          <a:latin typeface="Times New Roman"/>
                          <a:cs typeface="Times New Roman"/>
                        </a:rPr>
                        <a:t> </a:t>
                      </a:r>
                      <a:r>
                        <a:rPr sz="1950" spc="-20" dirty="0">
                          <a:solidFill>
                            <a:srgbClr val="E0D6DE"/>
                          </a:solidFill>
                          <a:latin typeface="Arial MT"/>
                          <a:cs typeface="Arial MT"/>
                        </a:rPr>
                        <a:t>size</a:t>
                      </a:r>
                      <a:endParaRPr sz="1950">
                        <a:latin typeface="Arial MT"/>
                        <a:cs typeface="Arial MT"/>
                      </a:endParaRPr>
                    </a:p>
                  </a:txBody>
                  <a:tcPr marL="0" marR="0" marT="256540" marB="0">
                    <a:solidFill>
                      <a:srgbClr val="1A1A20"/>
                    </a:solidFill>
                  </a:tcPr>
                </a:tc>
                <a:tc>
                  <a:txBody>
                    <a:bodyPr/>
                    <a:lstStyle/>
                    <a:p>
                      <a:pPr marL="762000">
                        <a:lnSpc>
                          <a:spcPct val="100000"/>
                        </a:lnSpc>
                        <a:spcBef>
                          <a:spcPts val="2020"/>
                        </a:spcBef>
                      </a:pPr>
                      <a:r>
                        <a:rPr sz="1950" spc="-25" dirty="0">
                          <a:solidFill>
                            <a:srgbClr val="E0D6DE"/>
                          </a:solidFill>
                          <a:latin typeface="Arial MT"/>
                          <a:cs typeface="Arial MT"/>
                        </a:rPr>
                        <a:t>128</a:t>
                      </a:r>
                      <a:endParaRPr sz="1950">
                        <a:latin typeface="Arial MT"/>
                        <a:cs typeface="Arial MT"/>
                      </a:endParaRPr>
                    </a:p>
                  </a:txBody>
                  <a:tcPr marL="0" marR="0" marT="256540" marB="0">
                    <a:solidFill>
                      <a:srgbClr val="1A1A20"/>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4630400" cy="8229600"/>
            <a:chOff x="0" y="0"/>
            <a:chExt cx="14630400" cy="8229600"/>
          </a:xfrm>
        </p:grpSpPr>
        <p:pic>
          <p:nvPicPr>
            <p:cNvPr id="3" name="object 3"/>
            <p:cNvPicPr/>
            <p:nvPr/>
          </p:nvPicPr>
          <p:blipFill>
            <a:blip r:embed="rId2" cstate="print"/>
            <a:stretch>
              <a:fillRect/>
            </a:stretch>
          </p:blipFill>
          <p:spPr>
            <a:xfrm>
              <a:off x="0" y="0"/>
              <a:ext cx="5486400" cy="8229599"/>
            </a:xfrm>
            <a:prstGeom prst="rect">
              <a:avLst/>
            </a:prstGeom>
          </p:spPr>
        </p:pic>
        <p:sp>
          <p:nvSpPr>
            <p:cNvPr id="4" name="object 4"/>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
        <p:nvSpPr>
          <p:cNvPr id="5" name="object 5"/>
          <p:cNvSpPr txBox="1">
            <a:spLocks noGrp="1"/>
          </p:cNvSpPr>
          <p:nvPr>
            <p:ph type="title"/>
          </p:nvPr>
        </p:nvSpPr>
        <p:spPr>
          <a:xfrm>
            <a:off x="6433184" y="1179449"/>
            <a:ext cx="5586095" cy="1541780"/>
          </a:xfrm>
          <a:prstGeom prst="rect">
            <a:avLst/>
          </a:prstGeom>
        </p:spPr>
        <p:txBody>
          <a:bodyPr vert="horz" wrap="square" lIns="0" tIns="0" rIns="0" bIns="0" rtlCol="0">
            <a:spAutoFit/>
          </a:bodyPr>
          <a:lstStyle/>
          <a:p>
            <a:pPr marL="12700" marR="5080">
              <a:lnSpc>
                <a:spcPts val="6080"/>
              </a:lnSpc>
            </a:pPr>
            <a:r>
              <a:rPr dirty="0">
                <a:latin typeface="Arial MT"/>
                <a:cs typeface="Arial MT"/>
              </a:rPr>
              <a:t>Step</a:t>
            </a:r>
            <a:r>
              <a:rPr spc="70" dirty="0">
                <a:latin typeface="Times New Roman"/>
                <a:cs typeface="Times New Roman"/>
              </a:rPr>
              <a:t> </a:t>
            </a:r>
            <a:r>
              <a:rPr dirty="0">
                <a:latin typeface="Arial MT"/>
                <a:cs typeface="Arial MT"/>
              </a:rPr>
              <a:t>6:</a:t>
            </a:r>
            <a:r>
              <a:rPr spc="80" dirty="0">
                <a:latin typeface="Times New Roman"/>
                <a:cs typeface="Times New Roman"/>
              </a:rPr>
              <a:t> </a:t>
            </a:r>
            <a:r>
              <a:rPr dirty="0">
                <a:latin typeface="Arial MT"/>
                <a:cs typeface="Arial MT"/>
              </a:rPr>
              <a:t>Evaluate</a:t>
            </a:r>
            <a:r>
              <a:rPr spc="80" dirty="0">
                <a:latin typeface="Times New Roman"/>
                <a:cs typeface="Times New Roman"/>
              </a:rPr>
              <a:t> </a:t>
            </a:r>
            <a:r>
              <a:rPr spc="-25" dirty="0">
                <a:latin typeface="Arial MT"/>
                <a:cs typeface="Arial MT"/>
              </a:rPr>
              <a:t>the</a:t>
            </a:r>
            <a:r>
              <a:rPr spc="-25" dirty="0">
                <a:latin typeface="Times New Roman"/>
                <a:cs typeface="Times New Roman"/>
              </a:rPr>
              <a:t> </a:t>
            </a:r>
            <a:r>
              <a:rPr spc="-10" dirty="0">
                <a:latin typeface="Arial MT"/>
                <a:cs typeface="Arial MT"/>
              </a:rPr>
              <a:t>Model</a:t>
            </a:r>
          </a:p>
        </p:txBody>
      </p:sp>
      <p:pic>
        <p:nvPicPr>
          <p:cNvPr id="6" name="object 6"/>
          <p:cNvPicPr/>
          <p:nvPr/>
        </p:nvPicPr>
        <p:blipFill>
          <a:blip r:embed="rId3" cstate="print"/>
          <a:stretch>
            <a:fillRect/>
          </a:stretch>
        </p:blipFill>
        <p:spPr>
          <a:xfrm>
            <a:off x="6353175" y="3095625"/>
            <a:ext cx="1228725" cy="3952875"/>
          </a:xfrm>
          <a:prstGeom prst="rect">
            <a:avLst/>
          </a:prstGeom>
        </p:spPr>
      </p:pic>
      <p:sp>
        <p:nvSpPr>
          <p:cNvPr id="7" name="object 7"/>
          <p:cNvSpPr txBox="1"/>
          <p:nvPr/>
        </p:nvSpPr>
        <p:spPr>
          <a:xfrm>
            <a:off x="8039100" y="3360674"/>
            <a:ext cx="3690620" cy="925194"/>
          </a:xfrm>
          <a:prstGeom prst="rect">
            <a:avLst/>
          </a:prstGeom>
        </p:spPr>
        <p:txBody>
          <a:bodyPr vert="horz" wrap="square" lIns="0" tIns="13335" rIns="0" bIns="0" rtlCol="0">
            <a:spAutoFit/>
          </a:bodyPr>
          <a:lstStyle/>
          <a:p>
            <a:pPr marL="12700">
              <a:lnSpc>
                <a:spcPct val="100000"/>
              </a:lnSpc>
              <a:spcBef>
                <a:spcPts val="105"/>
              </a:spcBef>
            </a:pPr>
            <a:r>
              <a:rPr sz="2400" dirty="0">
                <a:solidFill>
                  <a:srgbClr val="B27FFF"/>
                </a:solidFill>
                <a:latin typeface="Arial MT"/>
                <a:cs typeface="Arial MT"/>
              </a:rPr>
              <a:t>Evaluate</a:t>
            </a:r>
            <a:r>
              <a:rPr sz="2400" spc="195" dirty="0">
                <a:solidFill>
                  <a:srgbClr val="B27FFF"/>
                </a:solidFill>
                <a:latin typeface="Times New Roman"/>
                <a:cs typeface="Times New Roman"/>
              </a:rPr>
              <a:t> </a:t>
            </a:r>
            <a:r>
              <a:rPr sz="2400" dirty="0">
                <a:solidFill>
                  <a:srgbClr val="B27FFF"/>
                </a:solidFill>
                <a:latin typeface="Arial MT"/>
                <a:cs typeface="Arial MT"/>
              </a:rPr>
              <a:t>on</a:t>
            </a:r>
            <a:r>
              <a:rPr sz="2400" spc="55" dirty="0">
                <a:solidFill>
                  <a:srgbClr val="B27FFF"/>
                </a:solidFill>
                <a:latin typeface="Times New Roman"/>
                <a:cs typeface="Times New Roman"/>
              </a:rPr>
              <a:t> </a:t>
            </a:r>
            <a:r>
              <a:rPr sz="2400" spc="-130" dirty="0">
                <a:solidFill>
                  <a:srgbClr val="B27FFF"/>
                </a:solidFill>
                <a:latin typeface="Arial MT"/>
                <a:cs typeface="Arial MT"/>
              </a:rPr>
              <a:t>Test</a:t>
            </a:r>
            <a:r>
              <a:rPr sz="2400" spc="-145" dirty="0">
                <a:solidFill>
                  <a:srgbClr val="B27FFF"/>
                </a:solidFill>
                <a:latin typeface="Times New Roman"/>
                <a:cs typeface="Times New Roman"/>
              </a:rPr>
              <a:t> </a:t>
            </a:r>
            <a:r>
              <a:rPr sz="2400" spc="-20" dirty="0">
                <a:solidFill>
                  <a:srgbClr val="B27FFF"/>
                </a:solidFill>
                <a:latin typeface="Arial MT"/>
                <a:cs typeface="Arial MT"/>
              </a:rPr>
              <a:t>Data</a:t>
            </a:r>
            <a:endParaRPr sz="2400">
              <a:latin typeface="Arial MT"/>
              <a:cs typeface="Arial MT"/>
            </a:endParaRPr>
          </a:p>
          <a:p>
            <a:pPr marL="12700">
              <a:lnSpc>
                <a:spcPct val="100000"/>
              </a:lnSpc>
              <a:spcBef>
                <a:spcPts val="1855"/>
              </a:spcBef>
            </a:pPr>
            <a:r>
              <a:rPr sz="1950" spc="-10" dirty="0">
                <a:solidFill>
                  <a:srgbClr val="E0D6DE"/>
                </a:solidFill>
                <a:latin typeface="Arial MT"/>
                <a:cs typeface="Arial MT"/>
              </a:rPr>
              <a:t>Compute</a:t>
            </a:r>
            <a:r>
              <a:rPr sz="1950" spc="-145" dirty="0">
                <a:solidFill>
                  <a:srgbClr val="E0D6DE"/>
                </a:solidFill>
                <a:latin typeface="Times New Roman"/>
                <a:cs typeface="Times New Roman"/>
              </a:rPr>
              <a:t> </a:t>
            </a:r>
            <a:r>
              <a:rPr sz="1950" spc="-45" dirty="0">
                <a:solidFill>
                  <a:srgbClr val="E0D6DE"/>
                </a:solidFill>
                <a:latin typeface="Arial MT"/>
                <a:cs typeface="Arial MT"/>
              </a:rPr>
              <a:t>accuracy</a:t>
            </a:r>
            <a:r>
              <a:rPr sz="1950" spc="45" dirty="0">
                <a:solidFill>
                  <a:srgbClr val="E0D6DE"/>
                </a:solidFill>
                <a:latin typeface="Times New Roman"/>
                <a:cs typeface="Times New Roman"/>
              </a:rPr>
              <a:t> </a:t>
            </a:r>
            <a:r>
              <a:rPr sz="1950" dirty="0">
                <a:solidFill>
                  <a:srgbClr val="E0D6DE"/>
                </a:solidFill>
                <a:latin typeface="Arial MT"/>
                <a:cs typeface="Arial MT"/>
              </a:rPr>
              <a:t>on</a:t>
            </a:r>
            <a:r>
              <a:rPr sz="1950" spc="85" dirty="0">
                <a:solidFill>
                  <a:srgbClr val="E0D6DE"/>
                </a:solidFill>
                <a:latin typeface="Times New Roman"/>
                <a:cs typeface="Times New Roman"/>
              </a:rPr>
              <a:t> </a:t>
            </a:r>
            <a:r>
              <a:rPr sz="1950" dirty="0">
                <a:solidFill>
                  <a:srgbClr val="E0D6DE"/>
                </a:solidFill>
                <a:latin typeface="Arial MT"/>
                <a:cs typeface="Arial MT"/>
              </a:rPr>
              <a:t>the</a:t>
            </a:r>
            <a:r>
              <a:rPr sz="1950" spc="-65" dirty="0">
                <a:solidFill>
                  <a:srgbClr val="E0D6DE"/>
                </a:solidFill>
                <a:latin typeface="Times New Roman"/>
                <a:cs typeface="Times New Roman"/>
              </a:rPr>
              <a:t> </a:t>
            </a:r>
            <a:r>
              <a:rPr sz="1950" dirty="0">
                <a:solidFill>
                  <a:srgbClr val="E0D6DE"/>
                </a:solidFill>
                <a:latin typeface="Arial MT"/>
                <a:cs typeface="Arial MT"/>
              </a:rPr>
              <a:t>test</a:t>
            </a:r>
            <a:r>
              <a:rPr sz="1950" spc="-200" dirty="0">
                <a:solidFill>
                  <a:srgbClr val="E0D6DE"/>
                </a:solidFill>
                <a:latin typeface="Times New Roman"/>
                <a:cs typeface="Times New Roman"/>
              </a:rPr>
              <a:t> </a:t>
            </a:r>
            <a:r>
              <a:rPr sz="1950" spc="-20" dirty="0">
                <a:solidFill>
                  <a:srgbClr val="E0D6DE"/>
                </a:solidFill>
                <a:latin typeface="Arial MT"/>
                <a:cs typeface="Arial MT"/>
              </a:rPr>
              <a:t>set.</a:t>
            </a:r>
            <a:endParaRPr sz="1950">
              <a:latin typeface="Arial MT"/>
              <a:cs typeface="Arial MT"/>
            </a:endParaRPr>
          </a:p>
        </p:txBody>
      </p:sp>
      <p:sp>
        <p:nvSpPr>
          <p:cNvPr id="8" name="object 8"/>
          <p:cNvSpPr txBox="1"/>
          <p:nvPr/>
        </p:nvSpPr>
        <p:spPr>
          <a:xfrm>
            <a:off x="8039100" y="5338381"/>
            <a:ext cx="4343400" cy="9245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B27FFF"/>
                </a:solidFill>
                <a:latin typeface="Arial MT"/>
                <a:cs typeface="Arial MT"/>
              </a:rPr>
              <a:t>Print</a:t>
            </a:r>
            <a:r>
              <a:rPr sz="2400" spc="-30" dirty="0">
                <a:solidFill>
                  <a:srgbClr val="B27FFF"/>
                </a:solidFill>
                <a:latin typeface="Times New Roman"/>
                <a:cs typeface="Times New Roman"/>
              </a:rPr>
              <a:t> </a:t>
            </a:r>
            <a:r>
              <a:rPr sz="2400" spc="-10" dirty="0">
                <a:solidFill>
                  <a:srgbClr val="B27FFF"/>
                </a:solidFill>
                <a:latin typeface="Arial MT"/>
                <a:cs typeface="Arial MT"/>
              </a:rPr>
              <a:t>Accuracy</a:t>
            </a:r>
            <a:endParaRPr sz="2400">
              <a:latin typeface="Arial MT"/>
              <a:cs typeface="Arial MT"/>
            </a:endParaRPr>
          </a:p>
          <a:p>
            <a:pPr marL="12700">
              <a:lnSpc>
                <a:spcPct val="100000"/>
              </a:lnSpc>
              <a:spcBef>
                <a:spcPts val="1855"/>
              </a:spcBef>
            </a:pPr>
            <a:r>
              <a:rPr sz="1950" spc="-40" dirty="0">
                <a:solidFill>
                  <a:srgbClr val="E0D6DE"/>
                </a:solidFill>
                <a:latin typeface="Arial MT"/>
                <a:cs typeface="Arial MT"/>
              </a:rPr>
              <a:t>print(f'Test</a:t>
            </a:r>
            <a:r>
              <a:rPr sz="1950" spc="-210" dirty="0">
                <a:solidFill>
                  <a:srgbClr val="E0D6DE"/>
                </a:solidFill>
                <a:latin typeface="Times New Roman"/>
                <a:cs typeface="Times New Roman"/>
              </a:rPr>
              <a:t> </a:t>
            </a:r>
            <a:r>
              <a:rPr sz="1950" spc="-45" dirty="0">
                <a:solidFill>
                  <a:srgbClr val="E0D6DE"/>
                </a:solidFill>
                <a:latin typeface="Arial MT"/>
                <a:cs typeface="Arial MT"/>
              </a:rPr>
              <a:t>accuracy:</a:t>
            </a:r>
            <a:r>
              <a:rPr sz="1950" spc="80" dirty="0">
                <a:solidFill>
                  <a:srgbClr val="E0D6DE"/>
                </a:solidFill>
                <a:latin typeface="Times New Roman"/>
                <a:cs typeface="Times New Roman"/>
              </a:rPr>
              <a:t> </a:t>
            </a:r>
            <a:r>
              <a:rPr sz="1950" spc="-30" dirty="0">
                <a:solidFill>
                  <a:srgbClr val="E0D6DE"/>
                </a:solidFill>
                <a:latin typeface="Arial MT"/>
                <a:cs typeface="Arial MT"/>
              </a:rPr>
              <a:t>{test_accuracy:.4f}')</a:t>
            </a:r>
            <a:endParaRPr sz="1950">
              <a:latin typeface="Arial MT"/>
              <a:cs typeface="Arial M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43292" y="952246"/>
            <a:ext cx="8889365" cy="769620"/>
          </a:xfrm>
          <a:prstGeom prst="rect">
            <a:avLst/>
          </a:prstGeom>
        </p:spPr>
        <p:txBody>
          <a:bodyPr vert="horz" wrap="square" lIns="0" tIns="16510" rIns="0" bIns="0" rtlCol="0">
            <a:spAutoFit/>
          </a:bodyPr>
          <a:lstStyle/>
          <a:p>
            <a:pPr marL="12700">
              <a:lnSpc>
                <a:spcPct val="100000"/>
              </a:lnSpc>
              <a:spcBef>
                <a:spcPts val="130"/>
              </a:spcBef>
            </a:pPr>
            <a:r>
              <a:rPr dirty="0">
                <a:latin typeface="Arial MT"/>
                <a:cs typeface="Arial MT"/>
              </a:rPr>
              <a:t>Step</a:t>
            </a:r>
            <a:r>
              <a:rPr spc="-95" dirty="0">
                <a:latin typeface="Times New Roman"/>
                <a:cs typeface="Times New Roman"/>
              </a:rPr>
              <a:t> </a:t>
            </a:r>
            <a:r>
              <a:rPr dirty="0">
                <a:latin typeface="Arial MT"/>
                <a:cs typeface="Arial MT"/>
              </a:rPr>
              <a:t>7:</a:t>
            </a:r>
            <a:r>
              <a:rPr spc="-160" dirty="0">
                <a:latin typeface="Times New Roman"/>
                <a:cs typeface="Times New Roman"/>
              </a:rPr>
              <a:t> </a:t>
            </a:r>
            <a:r>
              <a:rPr spc="-80" dirty="0">
                <a:latin typeface="Arial MT"/>
                <a:cs typeface="Arial MT"/>
              </a:rPr>
              <a:t>Visualize</a:t>
            </a:r>
            <a:r>
              <a:rPr spc="-220" dirty="0">
                <a:latin typeface="Times New Roman"/>
                <a:cs typeface="Times New Roman"/>
              </a:rPr>
              <a:t> </a:t>
            </a:r>
            <a:r>
              <a:rPr spc="-10" dirty="0">
                <a:latin typeface="Arial MT"/>
                <a:cs typeface="Arial MT"/>
              </a:rPr>
              <a:t>Training</a:t>
            </a:r>
            <a:r>
              <a:rPr spc="40" dirty="0">
                <a:latin typeface="Times New Roman"/>
                <a:cs typeface="Times New Roman"/>
              </a:rPr>
              <a:t> </a:t>
            </a:r>
            <a:r>
              <a:rPr spc="-10" dirty="0">
                <a:latin typeface="Arial MT"/>
                <a:cs typeface="Arial MT"/>
              </a:rPr>
              <a:t>History</a:t>
            </a:r>
          </a:p>
        </p:txBody>
      </p:sp>
      <p:pic>
        <p:nvPicPr>
          <p:cNvPr id="3" name="object 3"/>
          <p:cNvPicPr/>
          <p:nvPr/>
        </p:nvPicPr>
        <p:blipFill>
          <a:blip r:embed="rId2" cstate="print"/>
          <a:stretch>
            <a:fillRect/>
          </a:stretch>
        </p:blipFill>
        <p:spPr>
          <a:xfrm>
            <a:off x="866775" y="2219325"/>
            <a:ext cx="6172200" cy="3819525"/>
          </a:xfrm>
          <a:prstGeom prst="rect">
            <a:avLst/>
          </a:prstGeom>
        </p:spPr>
      </p:pic>
      <p:sp>
        <p:nvSpPr>
          <p:cNvPr id="4" name="object 4"/>
          <p:cNvSpPr txBox="1"/>
          <p:nvPr/>
        </p:nvSpPr>
        <p:spPr>
          <a:xfrm>
            <a:off x="943292" y="6365494"/>
            <a:ext cx="3969385" cy="925194"/>
          </a:xfrm>
          <a:prstGeom prst="rect">
            <a:avLst/>
          </a:prstGeom>
        </p:spPr>
        <p:txBody>
          <a:bodyPr vert="horz" wrap="square" lIns="0" tIns="13335" rIns="0" bIns="0" rtlCol="0">
            <a:spAutoFit/>
          </a:bodyPr>
          <a:lstStyle/>
          <a:p>
            <a:pPr marL="12700">
              <a:lnSpc>
                <a:spcPct val="100000"/>
              </a:lnSpc>
              <a:spcBef>
                <a:spcPts val="105"/>
              </a:spcBef>
            </a:pPr>
            <a:r>
              <a:rPr sz="2400" spc="-10" dirty="0">
                <a:solidFill>
                  <a:srgbClr val="B27FFF"/>
                </a:solidFill>
                <a:latin typeface="Arial MT"/>
                <a:cs typeface="Arial MT"/>
              </a:rPr>
              <a:t>Plot</a:t>
            </a:r>
            <a:r>
              <a:rPr sz="2400" spc="110" dirty="0">
                <a:solidFill>
                  <a:srgbClr val="B27FFF"/>
                </a:solidFill>
                <a:latin typeface="Times New Roman"/>
                <a:cs typeface="Times New Roman"/>
              </a:rPr>
              <a:t> </a:t>
            </a:r>
            <a:r>
              <a:rPr sz="2400" dirty="0">
                <a:solidFill>
                  <a:srgbClr val="B27FFF"/>
                </a:solidFill>
                <a:latin typeface="Arial MT"/>
                <a:cs typeface="Arial MT"/>
              </a:rPr>
              <a:t>Accuracy</a:t>
            </a:r>
            <a:r>
              <a:rPr sz="2400" spc="165" dirty="0">
                <a:solidFill>
                  <a:srgbClr val="B27FFF"/>
                </a:solidFill>
                <a:latin typeface="Times New Roman"/>
                <a:cs typeface="Times New Roman"/>
              </a:rPr>
              <a:t> </a:t>
            </a:r>
            <a:r>
              <a:rPr sz="2400" dirty="0">
                <a:solidFill>
                  <a:srgbClr val="B27FFF"/>
                </a:solidFill>
                <a:latin typeface="Arial MT"/>
                <a:cs typeface="Arial MT"/>
              </a:rPr>
              <a:t>and</a:t>
            </a:r>
            <a:r>
              <a:rPr sz="2400" spc="-5" dirty="0">
                <a:solidFill>
                  <a:srgbClr val="B27FFF"/>
                </a:solidFill>
                <a:latin typeface="Times New Roman"/>
                <a:cs typeface="Times New Roman"/>
              </a:rPr>
              <a:t> </a:t>
            </a:r>
            <a:r>
              <a:rPr sz="2400" spc="-20" dirty="0">
                <a:solidFill>
                  <a:srgbClr val="B27FFF"/>
                </a:solidFill>
                <a:latin typeface="Arial MT"/>
                <a:cs typeface="Arial MT"/>
              </a:rPr>
              <a:t>Loss</a:t>
            </a:r>
            <a:endParaRPr sz="2400">
              <a:latin typeface="Arial MT"/>
              <a:cs typeface="Arial MT"/>
            </a:endParaRPr>
          </a:p>
          <a:p>
            <a:pPr marL="12700">
              <a:lnSpc>
                <a:spcPct val="100000"/>
              </a:lnSpc>
              <a:spcBef>
                <a:spcPts val="1855"/>
              </a:spcBef>
            </a:pPr>
            <a:r>
              <a:rPr sz="1950" dirty="0">
                <a:solidFill>
                  <a:srgbClr val="E0D6DE"/>
                </a:solidFill>
                <a:latin typeface="Malgun Gothic Semilight"/>
                <a:cs typeface="Malgun Gothic Semilight"/>
              </a:rPr>
              <a:t>For</a:t>
            </a:r>
            <a:r>
              <a:rPr sz="1950" spc="250" dirty="0">
                <a:solidFill>
                  <a:srgbClr val="E0D6DE"/>
                </a:solidFill>
                <a:latin typeface="Times New Roman"/>
                <a:cs typeface="Times New Roman"/>
              </a:rPr>
              <a:t> </a:t>
            </a:r>
            <a:r>
              <a:rPr sz="1950" spc="-20" dirty="0">
                <a:solidFill>
                  <a:srgbClr val="E0D6DE"/>
                </a:solidFill>
                <a:latin typeface="Malgun Gothic Semilight"/>
                <a:cs typeface="Malgun Gothic Semilight"/>
              </a:rPr>
              <a:t>both</a:t>
            </a:r>
            <a:r>
              <a:rPr sz="1950" spc="-90" dirty="0">
                <a:solidFill>
                  <a:srgbClr val="E0D6DE"/>
                </a:solidFill>
                <a:latin typeface="Times New Roman"/>
                <a:cs typeface="Times New Roman"/>
              </a:rPr>
              <a:t> </a:t>
            </a:r>
            <a:r>
              <a:rPr sz="1950" dirty="0">
                <a:solidFill>
                  <a:srgbClr val="E0D6DE"/>
                </a:solidFill>
                <a:latin typeface="Malgun Gothic Semilight"/>
                <a:cs typeface="Malgun Gothic Semilight"/>
              </a:rPr>
              <a:t>training</a:t>
            </a:r>
            <a:r>
              <a:rPr sz="1950" spc="-60" dirty="0">
                <a:solidFill>
                  <a:srgbClr val="E0D6DE"/>
                </a:solidFill>
                <a:latin typeface="Times New Roman"/>
                <a:cs typeface="Times New Roman"/>
              </a:rPr>
              <a:t> </a:t>
            </a:r>
            <a:r>
              <a:rPr sz="1950" dirty="0">
                <a:solidFill>
                  <a:srgbClr val="E0D6DE"/>
                </a:solidFill>
                <a:latin typeface="Malgun Gothic Semilight"/>
                <a:cs typeface="Malgun Gothic Semilight"/>
              </a:rPr>
              <a:t>and</a:t>
            </a:r>
            <a:r>
              <a:rPr sz="1950" spc="-60" dirty="0">
                <a:solidFill>
                  <a:srgbClr val="E0D6DE"/>
                </a:solidFill>
                <a:latin typeface="Times New Roman"/>
                <a:cs typeface="Times New Roman"/>
              </a:rPr>
              <a:t> </a:t>
            </a:r>
            <a:r>
              <a:rPr sz="1950" spc="-10" dirty="0">
                <a:solidFill>
                  <a:srgbClr val="E0D6DE"/>
                </a:solidFill>
                <a:latin typeface="Malgun Gothic Semilight"/>
                <a:cs typeface="Malgun Gothic Semilight"/>
              </a:rPr>
              <a:t>validation</a:t>
            </a:r>
            <a:r>
              <a:rPr sz="1950" spc="-15" dirty="0">
                <a:solidFill>
                  <a:srgbClr val="E0D6DE"/>
                </a:solidFill>
                <a:latin typeface="Times New Roman"/>
                <a:cs typeface="Times New Roman"/>
              </a:rPr>
              <a:t> </a:t>
            </a:r>
            <a:r>
              <a:rPr sz="1950" spc="-10" dirty="0">
                <a:solidFill>
                  <a:srgbClr val="E0D6DE"/>
                </a:solidFill>
                <a:latin typeface="Malgun Gothic Semilight"/>
                <a:cs typeface="Malgun Gothic Semilight"/>
              </a:rPr>
              <a:t>sets.</a:t>
            </a:r>
            <a:endParaRPr sz="1950">
              <a:latin typeface="Malgun Gothic Semilight"/>
              <a:cs typeface="Malgun Gothic Semilight"/>
            </a:endParaRPr>
          </a:p>
        </p:txBody>
      </p:sp>
      <p:sp>
        <p:nvSpPr>
          <p:cNvPr id="6" name="object 6"/>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4630400" cy="8229600"/>
            <a:chOff x="0" y="0"/>
            <a:chExt cx="14630400" cy="8229600"/>
          </a:xfrm>
        </p:grpSpPr>
        <p:pic>
          <p:nvPicPr>
            <p:cNvPr id="3" name="object 3"/>
            <p:cNvPicPr/>
            <p:nvPr/>
          </p:nvPicPr>
          <p:blipFill>
            <a:blip r:embed="rId2" cstate="print"/>
            <a:stretch>
              <a:fillRect/>
            </a:stretch>
          </p:blipFill>
          <p:spPr>
            <a:xfrm>
              <a:off x="9144000" y="0"/>
              <a:ext cx="5486400" cy="8229599"/>
            </a:xfrm>
            <a:prstGeom prst="rect">
              <a:avLst/>
            </a:prstGeom>
          </p:spPr>
        </p:pic>
        <p:sp>
          <p:nvSpPr>
            <p:cNvPr id="4" name="object 4"/>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16510" rIns="0" bIns="0" rtlCol="0">
            <a:spAutoFit/>
          </a:bodyPr>
          <a:lstStyle/>
          <a:p>
            <a:pPr marL="396875">
              <a:lnSpc>
                <a:spcPct val="100000"/>
              </a:lnSpc>
              <a:spcBef>
                <a:spcPts val="130"/>
              </a:spcBef>
            </a:pPr>
            <a:r>
              <a:rPr sz="3650" spc="-55" dirty="0"/>
              <a:t>Imports</a:t>
            </a:r>
            <a:endParaRPr sz="3650"/>
          </a:p>
        </p:txBody>
      </p:sp>
      <p:sp>
        <p:nvSpPr>
          <p:cNvPr id="6" name="object 6"/>
          <p:cNvSpPr/>
          <p:nvPr/>
        </p:nvSpPr>
        <p:spPr>
          <a:xfrm>
            <a:off x="657225" y="2505075"/>
            <a:ext cx="7829550" cy="1085850"/>
          </a:xfrm>
          <a:custGeom>
            <a:avLst/>
            <a:gdLst/>
            <a:ahLst/>
            <a:cxnLst/>
            <a:rect l="l" t="t" r="r" b="b"/>
            <a:pathLst>
              <a:path w="7829550" h="1085850">
                <a:moveTo>
                  <a:pt x="7773035" y="0"/>
                </a:moveTo>
                <a:lnTo>
                  <a:pt x="56540" y="0"/>
                </a:lnTo>
                <a:lnTo>
                  <a:pt x="34531" y="4437"/>
                </a:lnTo>
                <a:lnTo>
                  <a:pt x="16559" y="16541"/>
                </a:lnTo>
                <a:lnTo>
                  <a:pt x="4442" y="34504"/>
                </a:lnTo>
                <a:lnTo>
                  <a:pt x="0" y="56515"/>
                </a:lnTo>
                <a:lnTo>
                  <a:pt x="0" y="1029335"/>
                </a:lnTo>
                <a:lnTo>
                  <a:pt x="4442" y="1051345"/>
                </a:lnTo>
                <a:lnTo>
                  <a:pt x="16559" y="1069308"/>
                </a:lnTo>
                <a:lnTo>
                  <a:pt x="34531" y="1081412"/>
                </a:lnTo>
                <a:lnTo>
                  <a:pt x="56540" y="1085850"/>
                </a:lnTo>
                <a:lnTo>
                  <a:pt x="7773035" y="1085850"/>
                </a:lnTo>
                <a:lnTo>
                  <a:pt x="7795045" y="1081412"/>
                </a:lnTo>
                <a:lnTo>
                  <a:pt x="7813008" y="1069308"/>
                </a:lnTo>
                <a:lnTo>
                  <a:pt x="7825113" y="1051345"/>
                </a:lnTo>
                <a:lnTo>
                  <a:pt x="7829550" y="1029335"/>
                </a:lnTo>
                <a:lnTo>
                  <a:pt x="7829550" y="56515"/>
                </a:lnTo>
                <a:lnTo>
                  <a:pt x="7825113" y="34504"/>
                </a:lnTo>
                <a:lnTo>
                  <a:pt x="7813008" y="16541"/>
                </a:lnTo>
                <a:lnTo>
                  <a:pt x="7795045" y="4437"/>
                </a:lnTo>
                <a:lnTo>
                  <a:pt x="7773035" y="0"/>
                </a:lnTo>
                <a:close/>
              </a:path>
            </a:pathLst>
          </a:custGeom>
          <a:solidFill>
            <a:srgbClr val="1A1A20"/>
          </a:solidFill>
        </p:spPr>
        <p:txBody>
          <a:bodyPr wrap="square" lIns="0" tIns="0" rIns="0" bIns="0" rtlCol="0"/>
          <a:lstStyle/>
          <a:p>
            <a:endParaRPr/>
          </a:p>
        </p:txBody>
      </p:sp>
      <p:sp>
        <p:nvSpPr>
          <p:cNvPr id="7" name="object 7"/>
          <p:cNvSpPr txBox="1"/>
          <p:nvPr/>
        </p:nvSpPr>
        <p:spPr>
          <a:xfrm>
            <a:off x="738187" y="1687702"/>
            <a:ext cx="7479665" cy="1742439"/>
          </a:xfrm>
          <a:prstGeom prst="rect">
            <a:avLst/>
          </a:prstGeom>
        </p:spPr>
        <p:txBody>
          <a:bodyPr vert="horz" wrap="square" lIns="0" tIns="12700" rIns="0" bIns="0" rtlCol="0">
            <a:spAutoFit/>
          </a:bodyPr>
          <a:lstStyle/>
          <a:p>
            <a:pPr marL="12700" marR="5080">
              <a:lnSpc>
                <a:spcPct val="133500"/>
              </a:lnSpc>
              <a:spcBef>
                <a:spcPts val="100"/>
              </a:spcBef>
            </a:pPr>
            <a:r>
              <a:rPr sz="1500" dirty="0">
                <a:solidFill>
                  <a:srgbClr val="E0D6DE"/>
                </a:solidFill>
                <a:latin typeface="Arial MT"/>
                <a:cs typeface="Arial MT"/>
              </a:rPr>
              <a:t>The</a:t>
            </a:r>
            <a:r>
              <a:rPr sz="1500" spc="-15" dirty="0">
                <a:solidFill>
                  <a:srgbClr val="E0D6DE"/>
                </a:solidFill>
                <a:latin typeface="Times New Roman"/>
                <a:cs typeface="Times New Roman"/>
              </a:rPr>
              <a:t> </a:t>
            </a:r>
            <a:r>
              <a:rPr sz="1500" dirty="0">
                <a:solidFill>
                  <a:srgbClr val="E0D6DE"/>
                </a:solidFill>
                <a:latin typeface="Arial MT"/>
                <a:cs typeface="Arial MT"/>
              </a:rPr>
              <a:t>first</a:t>
            </a:r>
            <a:r>
              <a:rPr sz="1500" spc="-30" dirty="0">
                <a:solidFill>
                  <a:srgbClr val="E0D6DE"/>
                </a:solidFill>
                <a:latin typeface="Times New Roman"/>
                <a:cs typeface="Times New Roman"/>
              </a:rPr>
              <a:t> </a:t>
            </a:r>
            <a:r>
              <a:rPr sz="1500" dirty="0">
                <a:solidFill>
                  <a:srgbClr val="E0D6DE"/>
                </a:solidFill>
                <a:latin typeface="Arial MT"/>
                <a:cs typeface="Arial MT"/>
              </a:rPr>
              <a:t>step</a:t>
            </a:r>
            <a:r>
              <a:rPr sz="1500" spc="-60" dirty="0">
                <a:solidFill>
                  <a:srgbClr val="E0D6DE"/>
                </a:solidFill>
                <a:latin typeface="Times New Roman"/>
                <a:cs typeface="Times New Roman"/>
              </a:rPr>
              <a:t> </a:t>
            </a:r>
            <a:r>
              <a:rPr sz="1500" dirty="0">
                <a:solidFill>
                  <a:srgbClr val="E0D6DE"/>
                </a:solidFill>
                <a:latin typeface="Arial MT"/>
                <a:cs typeface="Arial MT"/>
              </a:rPr>
              <a:t>is</a:t>
            </a:r>
            <a:r>
              <a:rPr sz="1500" spc="-55" dirty="0">
                <a:solidFill>
                  <a:srgbClr val="E0D6DE"/>
                </a:solidFill>
                <a:latin typeface="Times New Roman"/>
                <a:cs typeface="Times New Roman"/>
              </a:rPr>
              <a:t> </a:t>
            </a:r>
            <a:r>
              <a:rPr sz="1500" dirty="0">
                <a:solidFill>
                  <a:srgbClr val="E0D6DE"/>
                </a:solidFill>
                <a:latin typeface="Arial MT"/>
                <a:cs typeface="Arial MT"/>
              </a:rPr>
              <a:t>to</a:t>
            </a:r>
            <a:r>
              <a:rPr sz="1500" spc="-65" dirty="0">
                <a:solidFill>
                  <a:srgbClr val="E0D6DE"/>
                </a:solidFill>
                <a:latin typeface="Times New Roman"/>
                <a:cs typeface="Times New Roman"/>
              </a:rPr>
              <a:t> </a:t>
            </a:r>
            <a:r>
              <a:rPr sz="1500" dirty="0">
                <a:solidFill>
                  <a:srgbClr val="E0D6DE"/>
                </a:solidFill>
                <a:latin typeface="Arial MT"/>
                <a:cs typeface="Arial MT"/>
              </a:rPr>
              <a:t>import</a:t>
            </a:r>
            <a:r>
              <a:rPr sz="1500" spc="35" dirty="0">
                <a:solidFill>
                  <a:srgbClr val="E0D6DE"/>
                </a:solidFill>
                <a:latin typeface="Times New Roman"/>
                <a:cs typeface="Times New Roman"/>
              </a:rPr>
              <a:t> </a:t>
            </a:r>
            <a:r>
              <a:rPr sz="1500" dirty="0">
                <a:solidFill>
                  <a:srgbClr val="E0D6DE"/>
                </a:solidFill>
                <a:latin typeface="Arial MT"/>
                <a:cs typeface="Arial MT"/>
              </a:rPr>
              <a:t>the</a:t>
            </a:r>
            <a:r>
              <a:rPr sz="1500" dirty="0">
                <a:solidFill>
                  <a:srgbClr val="E0D6DE"/>
                </a:solidFill>
                <a:latin typeface="Times New Roman"/>
                <a:cs typeface="Times New Roman"/>
              </a:rPr>
              <a:t> </a:t>
            </a:r>
            <a:r>
              <a:rPr sz="1500" spc="-10" dirty="0">
                <a:solidFill>
                  <a:srgbClr val="E0D6DE"/>
                </a:solidFill>
                <a:latin typeface="Arial MT"/>
                <a:cs typeface="Arial MT"/>
              </a:rPr>
              <a:t>necessary</a:t>
            </a:r>
            <a:r>
              <a:rPr sz="1500" spc="-55" dirty="0">
                <a:solidFill>
                  <a:srgbClr val="E0D6DE"/>
                </a:solidFill>
                <a:latin typeface="Times New Roman"/>
                <a:cs typeface="Times New Roman"/>
              </a:rPr>
              <a:t> </a:t>
            </a:r>
            <a:r>
              <a:rPr sz="1500" spc="-10" dirty="0">
                <a:solidFill>
                  <a:srgbClr val="E0D6DE"/>
                </a:solidFill>
                <a:latin typeface="Arial MT"/>
                <a:cs typeface="Arial MT"/>
              </a:rPr>
              <a:t>libraries.</a:t>
            </a:r>
            <a:r>
              <a:rPr sz="1500" spc="-30" dirty="0">
                <a:solidFill>
                  <a:srgbClr val="E0D6DE"/>
                </a:solidFill>
                <a:latin typeface="Times New Roman"/>
                <a:cs typeface="Times New Roman"/>
              </a:rPr>
              <a:t> </a:t>
            </a:r>
            <a:r>
              <a:rPr sz="1500" spc="-10" dirty="0">
                <a:solidFill>
                  <a:srgbClr val="E0D6DE"/>
                </a:solidFill>
                <a:latin typeface="Arial MT"/>
                <a:cs typeface="Arial MT"/>
              </a:rPr>
              <a:t>These</a:t>
            </a:r>
            <a:r>
              <a:rPr sz="1500" spc="-5" dirty="0">
                <a:solidFill>
                  <a:srgbClr val="E0D6DE"/>
                </a:solidFill>
                <a:latin typeface="Times New Roman"/>
                <a:cs typeface="Times New Roman"/>
              </a:rPr>
              <a:t> </a:t>
            </a:r>
            <a:r>
              <a:rPr sz="1500" dirty="0">
                <a:solidFill>
                  <a:srgbClr val="E0D6DE"/>
                </a:solidFill>
                <a:latin typeface="Arial MT"/>
                <a:cs typeface="Arial MT"/>
              </a:rPr>
              <a:t>libraries</a:t>
            </a:r>
            <a:r>
              <a:rPr sz="1500" spc="5" dirty="0">
                <a:solidFill>
                  <a:srgbClr val="E0D6DE"/>
                </a:solidFill>
                <a:latin typeface="Times New Roman"/>
                <a:cs typeface="Times New Roman"/>
              </a:rPr>
              <a:t> </a:t>
            </a:r>
            <a:r>
              <a:rPr sz="1500" spc="-10" dirty="0">
                <a:solidFill>
                  <a:srgbClr val="E0D6DE"/>
                </a:solidFill>
                <a:latin typeface="Arial MT"/>
                <a:cs typeface="Arial MT"/>
              </a:rPr>
              <a:t>provide</a:t>
            </a:r>
            <a:r>
              <a:rPr sz="1500" spc="-5" dirty="0">
                <a:solidFill>
                  <a:srgbClr val="E0D6DE"/>
                </a:solidFill>
                <a:latin typeface="Times New Roman"/>
                <a:cs typeface="Times New Roman"/>
              </a:rPr>
              <a:t> </a:t>
            </a:r>
            <a:r>
              <a:rPr sz="1500" dirty="0">
                <a:solidFill>
                  <a:srgbClr val="E0D6DE"/>
                </a:solidFill>
                <a:latin typeface="Arial MT"/>
                <a:cs typeface="Arial MT"/>
              </a:rPr>
              <a:t>the</a:t>
            </a:r>
            <a:r>
              <a:rPr sz="1500" dirty="0">
                <a:solidFill>
                  <a:srgbClr val="E0D6DE"/>
                </a:solidFill>
                <a:latin typeface="Times New Roman"/>
                <a:cs typeface="Times New Roman"/>
              </a:rPr>
              <a:t> </a:t>
            </a:r>
            <a:r>
              <a:rPr sz="1500" dirty="0">
                <a:solidFill>
                  <a:srgbClr val="E0D6DE"/>
                </a:solidFill>
                <a:latin typeface="Arial MT"/>
                <a:cs typeface="Arial MT"/>
              </a:rPr>
              <a:t>tools</a:t>
            </a:r>
            <a:r>
              <a:rPr sz="1500" spc="5" dirty="0">
                <a:solidFill>
                  <a:srgbClr val="E0D6DE"/>
                </a:solidFill>
                <a:latin typeface="Times New Roman"/>
                <a:cs typeface="Times New Roman"/>
              </a:rPr>
              <a:t> </a:t>
            </a:r>
            <a:r>
              <a:rPr sz="1500" dirty="0">
                <a:solidFill>
                  <a:srgbClr val="E0D6DE"/>
                </a:solidFill>
                <a:latin typeface="Arial MT"/>
                <a:cs typeface="Arial MT"/>
              </a:rPr>
              <a:t>for</a:t>
            </a:r>
            <a:r>
              <a:rPr sz="1500" spc="-95" dirty="0">
                <a:solidFill>
                  <a:srgbClr val="E0D6DE"/>
                </a:solidFill>
                <a:latin typeface="Times New Roman"/>
                <a:cs typeface="Times New Roman"/>
              </a:rPr>
              <a:t> </a:t>
            </a:r>
            <a:r>
              <a:rPr sz="1500" spc="-20" dirty="0">
                <a:solidFill>
                  <a:srgbClr val="E0D6DE"/>
                </a:solidFill>
                <a:latin typeface="Arial MT"/>
                <a:cs typeface="Arial MT"/>
              </a:rPr>
              <a:t>data</a:t>
            </a:r>
            <a:r>
              <a:rPr sz="1500" spc="-20" dirty="0">
                <a:solidFill>
                  <a:srgbClr val="E0D6DE"/>
                </a:solidFill>
                <a:latin typeface="Times New Roman"/>
                <a:cs typeface="Times New Roman"/>
              </a:rPr>
              <a:t> </a:t>
            </a:r>
            <a:r>
              <a:rPr sz="1500" spc="-25" dirty="0">
                <a:solidFill>
                  <a:srgbClr val="E0D6DE"/>
                </a:solidFill>
                <a:latin typeface="Arial MT"/>
                <a:cs typeface="Arial MT"/>
              </a:rPr>
              <a:t>manipulation,</a:t>
            </a:r>
            <a:r>
              <a:rPr sz="1500" spc="155" dirty="0">
                <a:solidFill>
                  <a:srgbClr val="E0D6DE"/>
                </a:solidFill>
                <a:latin typeface="Times New Roman"/>
                <a:cs typeface="Times New Roman"/>
              </a:rPr>
              <a:t> </a:t>
            </a:r>
            <a:r>
              <a:rPr sz="1500" dirty="0">
                <a:solidFill>
                  <a:srgbClr val="E0D6DE"/>
                </a:solidFill>
                <a:latin typeface="Arial MT"/>
                <a:cs typeface="Arial MT"/>
              </a:rPr>
              <a:t>model</a:t>
            </a:r>
            <a:r>
              <a:rPr sz="1500" spc="-60" dirty="0">
                <a:solidFill>
                  <a:srgbClr val="E0D6DE"/>
                </a:solidFill>
                <a:latin typeface="Times New Roman"/>
                <a:cs typeface="Times New Roman"/>
              </a:rPr>
              <a:t> </a:t>
            </a:r>
            <a:r>
              <a:rPr sz="1500" spc="-20" dirty="0">
                <a:solidFill>
                  <a:srgbClr val="E0D6DE"/>
                </a:solidFill>
                <a:latin typeface="Arial MT"/>
                <a:cs typeface="Arial MT"/>
              </a:rPr>
              <a:t>building,</a:t>
            </a:r>
            <a:r>
              <a:rPr sz="1500" spc="40" dirty="0">
                <a:solidFill>
                  <a:srgbClr val="E0D6DE"/>
                </a:solidFill>
                <a:latin typeface="Times New Roman"/>
                <a:cs typeface="Times New Roman"/>
              </a:rPr>
              <a:t> </a:t>
            </a:r>
            <a:r>
              <a:rPr sz="1500" dirty="0">
                <a:solidFill>
                  <a:srgbClr val="E0D6DE"/>
                </a:solidFill>
                <a:latin typeface="Arial MT"/>
                <a:cs typeface="Arial MT"/>
              </a:rPr>
              <a:t>and</a:t>
            </a:r>
            <a:r>
              <a:rPr sz="1500" spc="10" dirty="0">
                <a:solidFill>
                  <a:srgbClr val="E0D6DE"/>
                </a:solidFill>
                <a:latin typeface="Times New Roman"/>
                <a:cs typeface="Times New Roman"/>
              </a:rPr>
              <a:t> </a:t>
            </a:r>
            <a:r>
              <a:rPr sz="1500" spc="-10" dirty="0">
                <a:solidFill>
                  <a:srgbClr val="E0D6DE"/>
                </a:solidFill>
                <a:latin typeface="Arial MT"/>
                <a:cs typeface="Arial MT"/>
              </a:rPr>
              <a:t>visualization.</a:t>
            </a:r>
            <a:endParaRPr sz="1500">
              <a:latin typeface="Arial MT"/>
              <a:cs typeface="Arial MT"/>
            </a:endParaRPr>
          </a:p>
          <a:p>
            <a:pPr>
              <a:lnSpc>
                <a:spcPct val="100000"/>
              </a:lnSpc>
              <a:spcBef>
                <a:spcPts val="1550"/>
              </a:spcBef>
            </a:pPr>
            <a:endParaRPr sz="1500">
              <a:latin typeface="Arial MT"/>
              <a:cs typeface="Arial MT"/>
            </a:endParaRPr>
          </a:p>
          <a:p>
            <a:pPr marL="200660">
              <a:lnSpc>
                <a:spcPct val="100000"/>
              </a:lnSpc>
            </a:pPr>
            <a:r>
              <a:rPr sz="1850" spc="-10" dirty="0">
                <a:solidFill>
                  <a:srgbClr val="B27FFF"/>
                </a:solidFill>
                <a:latin typeface="Malgun Gothic Semilight"/>
                <a:cs typeface="Malgun Gothic Semilight"/>
              </a:rPr>
              <a:t>TensorFlow</a:t>
            </a:r>
            <a:endParaRPr sz="1850">
              <a:latin typeface="Malgun Gothic Semilight"/>
              <a:cs typeface="Malgun Gothic Semilight"/>
            </a:endParaRPr>
          </a:p>
          <a:p>
            <a:pPr marL="200660">
              <a:lnSpc>
                <a:spcPct val="100000"/>
              </a:lnSpc>
              <a:spcBef>
                <a:spcPts val="1415"/>
              </a:spcBef>
            </a:pPr>
            <a:r>
              <a:rPr sz="1500" dirty="0">
                <a:solidFill>
                  <a:srgbClr val="E0D6DE"/>
                </a:solidFill>
                <a:latin typeface="Arial MT"/>
                <a:cs typeface="Arial MT"/>
              </a:rPr>
              <a:t>A</a:t>
            </a:r>
            <a:r>
              <a:rPr sz="1500" spc="-100" dirty="0">
                <a:solidFill>
                  <a:srgbClr val="E0D6DE"/>
                </a:solidFill>
                <a:latin typeface="Times New Roman"/>
                <a:cs typeface="Times New Roman"/>
              </a:rPr>
              <a:t> </a:t>
            </a:r>
            <a:r>
              <a:rPr sz="1500" spc="-10" dirty="0">
                <a:solidFill>
                  <a:srgbClr val="E0D6DE"/>
                </a:solidFill>
                <a:latin typeface="Arial MT"/>
                <a:cs typeface="Arial MT"/>
              </a:rPr>
              <a:t>powerful</a:t>
            </a:r>
            <a:r>
              <a:rPr sz="1500" spc="-85" dirty="0">
                <a:solidFill>
                  <a:srgbClr val="E0D6DE"/>
                </a:solidFill>
                <a:latin typeface="Times New Roman"/>
                <a:cs typeface="Times New Roman"/>
              </a:rPr>
              <a:t> </a:t>
            </a:r>
            <a:r>
              <a:rPr sz="1500" spc="-35" dirty="0">
                <a:solidFill>
                  <a:srgbClr val="E0D6DE"/>
                </a:solidFill>
                <a:latin typeface="Arial MT"/>
                <a:cs typeface="Arial MT"/>
              </a:rPr>
              <a:t>open-</a:t>
            </a:r>
            <a:r>
              <a:rPr sz="1500" dirty="0">
                <a:solidFill>
                  <a:srgbClr val="E0D6DE"/>
                </a:solidFill>
                <a:latin typeface="Arial MT"/>
                <a:cs typeface="Arial MT"/>
              </a:rPr>
              <a:t>source</a:t>
            </a:r>
            <a:r>
              <a:rPr sz="1500" spc="135" dirty="0">
                <a:solidFill>
                  <a:srgbClr val="E0D6DE"/>
                </a:solidFill>
                <a:latin typeface="Times New Roman"/>
                <a:cs typeface="Times New Roman"/>
              </a:rPr>
              <a:t> </a:t>
            </a:r>
            <a:r>
              <a:rPr sz="1500" spc="-10" dirty="0">
                <a:solidFill>
                  <a:srgbClr val="E0D6DE"/>
                </a:solidFill>
                <a:latin typeface="Arial MT"/>
                <a:cs typeface="Arial MT"/>
              </a:rPr>
              <a:t>library</a:t>
            </a:r>
            <a:r>
              <a:rPr sz="1500" spc="-45" dirty="0">
                <a:solidFill>
                  <a:srgbClr val="E0D6DE"/>
                </a:solidFill>
                <a:latin typeface="Times New Roman"/>
                <a:cs typeface="Times New Roman"/>
              </a:rPr>
              <a:t> </a:t>
            </a:r>
            <a:r>
              <a:rPr sz="1500" dirty="0">
                <a:solidFill>
                  <a:srgbClr val="E0D6DE"/>
                </a:solidFill>
                <a:latin typeface="Arial MT"/>
                <a:cs typeface="Arial MT"/>
              </a:rPr>
              <a:t>for</a:t>
            </a:r>
            <a:r>
              <a:rPr sz="1500" spc="-20" dirty="0">
                <a:solidFill>
                  <a:srgbClr val="E0D6DE"/>
                </a:solidFill>
                <a:latin typeface="Times New Roman"/>
                <a:cs typeface="Times New Roman"/>
              </a:rPr>
              <a:t> </a:t>
            </a:r>
            <a:r>
              <a:rPr sz="1500" spc="-25" dirty="0">
                <a:solidFill>
                  <a:srgbClr val="E0D6DE"/>
                </a:solidFill>
                <a:latin typeface="Arial MT"/>
                <a:cs typeface="Arial MT"/>
              </a:rPr>
              <a:t>machine</a:t>
            </a:r>
            <a:r>
              <a:rPr sz="1500" spc="150" dirty="0">
                <a:solidFill>
                  <a:srgbClr val="E0D6DE"/>
                </a:solidFill>
                <a:latin typeface="Times New Roman"/>
                <a:cs typeface="Times New Roman"/>
              </a:rPr>
              <a:t> </a:t>
            </a:r>
            <a:r>
              <a:rPr sz="1500" spc="-10" dirty="0">
                <a:solidFill>
                  <a:srgbClr val="E0D6DE"/>
                </a:solidFill>
                <a:latin typeface="Arial MT"/>
                <a:cs typeface="Arial MT"/>
              </a:rPr>
              <a:t>learning.</a:t>
            </a:r>
            <a:endParaRPr sz="1500">
              <a:latin typeface="Arial MT"/>
              <a:cs typeface="Arial MT"/>
            </a:endParaRPr>
          </a:p>
        </p:txBody>
      </p:sp>
      <p:sp>
        <p:nvSpPr>
          <p:cNvPr id="8" name="object 8"/>
          <p:cNvSpPr/>
          <p:nvPr/>
        </p:nvSpPr>
        <p:spPr>
          <a:xfrm>
            <a:off x="657225" y="3781425"/>
            <a:ext cx="7829550" cy="1085850"/>
          </a:xfrm>
          <a:custGeom>
            <a:avLst/>
            <a:gdLst/>
            <a:ahLst/>
            <a:cxnLst/>
            <a:rect l="l" t="t" r="r" b="b"/>
            <a:pathLst>
              <a:path w="7829550" h="1085850">
                <a:moveTo>
                  <a:pt x="7773035" y="0"/>
                </a:moveTo>
                <a:lnTo>
                  <a:pt x="56540" y="0"/>
                </a:lnTo>
                <a:lnTo>
                  <a:pt x="34531" y="4437"/>
                </a:lnTo>
                <a:lnTo>
                  <a:pt x="16559" y="16541"/>
                </a:lnTo>
                <a:lnTo>
                  <a:pt x="4442" y="34504"/>
                </a:lnTo>
                <a:lnTo>
                  <a:pt x="0" y="56515"/>
                </a:lnTo>
                <a:lnTo>
                  <a:pt x="0" y="1029335"/>
                </a:lnTo>
                <a:lnTo>
                  <a:pt x="4442" y="1051345"/>
                </a:lnTo>
                <a:lnTo>
                  <a:pt x="16559" y="1069308"/>
                </a:lnTo>
                <a:lnTo>
                  <a:pt x="34531" y="1081412"/>
                </a:lnTo>
                <a:lnTo>
                  <a:pt x="56540" y="1085850"/>
                </a:lnTo>
                <a:lnTo>
                  <a:pt x="7773035" y="1085850"/>
                </a:lnTo>
                <a:lnTo>
                  <a:pt x="7795045" y="1081412"/>
                </a:lnTo>
                <a:lnTo>
                  <a:pt x="7813008" y="1069308"/>
                </a:lnTo>
                <a:lnTo>
                  <a:pt x="7825113" y="1051345"/>
                </a:lnTo>
                <a:lnTo>
                  <a:pt x="7829550" y="1029335"/>
                </a:lnTo>
                <a:lnTo>
                  <a:pt x="7829550" y="56515"/>
                </a:lnTo>
                <a:lnTo>
                  <a:pt x="7825113" y="34504"/>
                </a:lnTo>
                <a:lnTo>
                  <a:pt x="7813008" y="16541"/>
                </a:lnTo>
                <a:lnTo>
                  <a:pt x="7795045" y="4437"/>
                </a:lnTo>
                <a:lnTo>
                  <a:pt x="7773035" y="0"/>
                </a:lnTo>
                <a:close/>
              </a:path>
            </a:pathLst>
          </a:custGeom>
          <a:solidFill>
            <a:srgbClr val="1A1A20"/>
          </a:solidFill>
        </p:spPr>
        <p:txBody>
          <a:bodyPr wrap="square" lIns="0" tIns="0" rIns="0" bIns="0" rtlCol="0"/>
          <a:lstStyle/>
          <a:p>
            <a:endParaRPr/>
          </a:p>
        </p:txBody>
      </p:sp>
      <p:sp>
        <p:nvSpPr>
          <p:cNvPr id="9" name="object 9"/>
          <p:cNvSpPr/>
          <p:nvPr/>
        </p:nvSpPr>
        <p:spPr>
          <a:xfrm>
            <a:off x="657225" y="5048250"/>
            <a:ext cx="7829550" cy="1085850"/>
          </a:xfrm>
          <a:custGeom>
            <a:avLst/>
            <a:gdLst/>
            <a:ahLst/>
            <a:cxnLst/>
            <a:rect l="l" t="t" r="r" b="b"/>
            <a:pathLst>
              <a:path w="7829550" h="1085850">
                <a:moveTo>
                  <a:pt x="7773035" y="0"/>
                </a:moveTo>
                <a:lnTo>
                  <a:pt x="56540" y="0"/>
                </a:lnTo>
                <a:lnTo>
                  <a:pt x="34531" y="4437"/>
                </a:lnTo>
                <a:lnTo>
                  <a:pt x="16559" y="16541"/>
                </a:lnTo>
                <a:lnTo>
                  <a:pt x="4442" y="34504"/>
                </a:lnTo>
                <a:lnTo>
                  <a:pt x="0" y="56515"/>
                </a:lnTo>
                <a:lnTo>
                  <a:pt x="0" y="1029335"/>
                </a:lnTo>
                <a:lnTo>
                  <a:pt x="4442" y="1051345"/>
                </a:lnTo>
                <a:lnTo>
                  <a:pt x="16559" y="1069308"/>
                </a:lnTo>
                <a:lnTo>
                  <a:pt x="34531" y="1081412"/>
                </a:lnTo>
                <a:lnTo>
                  <a:pt x="56540" y="1085850"/>
                </a:lnTo>
                <a:lnTo>
                  <a:pt x="7773035" y="1085850"/>
                </a:lnTo>
                <a:lnTo>
                  <a:pt x="7795045" y="1081412"/>
                </a:lnTo>
                <a:lnTo>
                  <a:pt x="7813008" y="1069308"/>
                </a:lnTo>
                <a:lnTo>
                  <a:pt x="7825113" y="1051345"/>
                </a:lnTo>
                <a:lnTo>
                  <a:pt x="7829550" y="1029335"/>
                </a:lnTo>
                <a:lnTo>
                  <a:pt x="7829550" y="56515"/>
                </a:lnTo>
                <a:lnTo>
                  <a:pt x="7825113" y="34504"/>
                </a:lnTo>
                <a:lnTo>
                  <a:pt x="7813008" y="16541"/>
                </a:lnTo>
                <a:lnTo>
                  <a:pt x="7795045" y="4437"/>
                </a:lnTo>
                <a:lnTo>
                  <a:pt x="7773035" y="0"/>
                </a:lnTo>
                <a:close/>
              </a:path>
            </a:pathLst>
          </a:custGeom>
          <a:solidFill>
            <a:srgbClr val="1A1A20"/>
          </a:solidFill>
        </p:spPr>
        <p:txBody>
          <a:bodyPr wrap="square" lIns="0" tIns="0" rIns="0" bIns="0" rtlCol="0"/>
          <a:lstStyle/>
          <a:p>
            <a:endParaRPr/>
          </a:p>
        </p:txBody>
      </p:sp>
      <p:sp>
        <p:nvSpPr>
          <p:cNvPr id="10" name="object 10"/>
          <p:cNvSpPr/>
          <p:nvPr/>
        </p:nvSpPr>
        <p:spPr>
          <a:xfrm>
            <a:off x="657225" y="6324600"/>
            <a:ext cx="7829550" cy="1085850"/>
          </a:xfrm>
          <a:custGeom>
            <a:avLst/>
            <a:gdLst/>
            <a:ahLst/>
            <a:cxnLst/>
            <a:rect l="l" t="t" r="r" b="b"/>
            <a:pathLst>
              <a:path w="7829550" h="1085850">
                <a:moveTo>
                  <a:pt x="7773035" y="0"/>
                </a:moveTo>
                <a:lnTo>
                  <a:pt x="56540" y="0"/>
                </a:lnTo>
                <a:lnTo>
                  <a:pt x="34531" y="4437"/>
                </a:lnTo>
                <a:lnTo>
                  <a:pt x="16559" y="16541"/>
                </a:lnTo>
                <a:lnTo>
                  <a:pt x="4442" y="34504"/>
                </a:lnTo>
                <a:lnTo>
                  <a:pt x="0" y="56515"/>
                </a:lnTo>
                <a:lnTo>
                  <a:pt x="0" y="1029309"/>
                </a:lnTo>
                <a:lnTo>
                  <a:pt x="4442" y="1051318"/>
                </a:lnTo>
                <a:lnTo>
                  <a:pt x="16559" y="1069290"/>
                </a:lnTo>
                <a:lnTo>
                  <a:pt x="34531" y="1081407"/>
                </a:lnTo>
                <a:lnTo>
                  <a:pt x="56540" y="1085850"/>
                </a:lnTo>
                <a:lnTo>
                  <a:pt x="7773035" y="1085850"/>
                </a:lnTo>
                <a:lnTo>
                  <a:pt x="7795045" y="1081407"/>
                </a:lnTo>
                <a:lnTo>
                  <a:pt x="7813008" y="1069290"/>
                </a:lnTo>
                <a:lnTo>
                  <a:pt x="7825113" y="1051318"/>
                </a:lnTo>
                <a:lnTo>
                  <a:pt x="7829550" y="1029309"/>
                </a:lnTo>
                <a:lnTo>
                  <a:pt x="7829550" y="56515"/>
                </a:lnTo>
                <a:lnTo>
                  <a:pt x="7825113" y="34504"/>
                </a:lnTo>
                <a:lnTo>
                  <a:pt x="7813008" y="16541"/>
                </a:lnTo>
                <a:lnTo>
                  <a:pt x="7795045" y="4437"/>
                </a:lnTo>
                <a:lnTo>
                  <a:pt x="7773035" y="0"/>
                </a:lnTo>
                <a:close/>
              </a:path>
            </a:pathLst>
          </a:custGeom>
          <a:solidFill>
            <a:srgbClr val="1A1A20"/>
          </a:solidFill>
        </p:spPr>
        <p:txBody>
          <a:bodyPr wrap="square" lIns="0" tIns="0" rIns="0" bIns="0" rtlCol="0"/>
          <a:lstStyle/>
          <a:p>
            <a:endParaRPr/>
          </a:p>
        </p:txBody>
      </p:sp>
      <p:sp>
        <p:nvSpPr>
          <p:cNvPr id="11" name="object 11"/>
          <p:cNvSpPr txBox="1"/>
          <p:nvPr/>
        </p:nvSpPr>
        <p:spPr>
          <a:xfrm>
            <a:off x="926464" y="3985323"/>
            <a:ext cx="6432550" cy="3268345"/>
          </a:xfrm>
          <a:prstGeom prst="rect">
            <a:avLst/>
          </a:prstGeom>
        </p:spPr>
        <p:txBody>
          <a:bodyPr vert="horz" wrap="square" lIns="0" tIns="15875" rIns="0" bIns="0" rtlCol="0">
            <a:spAutoFit/>
          </a:bodyPr>
          <a:lstStyle/>
          <a:p>
            <a:pPr marL="12700">
              <a:lnSpc>
                <a:spcPct val="100000"/>
              </a:lnSpc>
              <a:spcBef>
                <a:spcPts val="125"/>
              </a:spcBef>
            </a:pPr>
            <a:r>
              <a:rPr sz="1850" spc="45" dirty="0">
                <a:solidFill>
                  <a:srgbClr val="B27FFF"/>
                </a:solidFill>
                <a:latin typeface="Malgun Gothic Semilight"/>
                <a:cs typeface="Malgun Gothic Semilight"/>
              </a:rPr>
              <a:t>Keras</a:t>
            </a:r>
            <a:endParaRPr sz="1850">
              <a:latin typeface="Malgun Gothic Semilight"/>
              <a:cs typeface="Malgun Gothic Semilight"/>
            </a:endParaRPr>
          </a:p>
          <a:p>
            <a:pPr marL="12700">
              <a:lnSpc>
                <a:spcPct val="100000"/>
              </a:lnSpc>
              <a:spcBef>
                <a:spcPts val="1415"/>
              </a:spcBef>
            </a:pPr>
            <a:r>
              <a:rPr sz="1500" dirty="0">
                <a:solidFill>
                  <a:srgbClr val="E0D6DE"/>
                </a:solidFill>
                <a:latin typeface="Arial MT"/>
                <a:cs typeface="Arial MT"/>
              </a:rPr>
              <a:t>A</a:t>
            </a:r>
            <a:r>
              <a:rPr sz="1500" spc="-95" dirty="0">
                <a:solidFill>
                  <a:srgbClr val="E0D6DE"/>
                </a:solidFill>
                <a:latin typeface="Times New Roman"/>
                <a:cs typeface="Times New Roman"/>
              </a:rPr>
              <a:t> </a:t>
            </a:r>
            <a:r>
              <a:rPr sz="1500" spc="-40" dirty="0">
                <a:solidFill>
                  <a:srgbClr val="E0D6DE"/>
                </a:solidFill>
                <a:latin typeface="Arial MT"/>
                <a:cs typeface="Arial MT"/>
              </a:rPr>
              <a:t>high-</a:t>
            </a:r>
            <a:r>
              <a:rPr sz="1500" dirty="0">
                <a:solidFill>
                  <a:srgbClr val="E0D6DE"/>
                </a:solidFill>
                <a:latin typeface="Arial MT"/>
                <a:cs typeface="Arial MT"/>
              </a:rPr>
              <a:t>level</a:t>
            </a:r>
            <a:r>
              <a:rPr sz="1500" dirty="0">
                <a:solidFill>
                  <a:srgbClr val="E0D6DE"/>
                </a:solidFill>
                <a:latin typeface="Times New Roman"/>
                <a:cs typeface="Times New Roman"/>
              </a:rPr>
              <a:t> </a:t>
            </a:r>
            <a:r>
              <a:rPr sz="1500" spc="-10" dirty="0">
                <a:solidFill>
                  <a:srgbClr val="E0D6DE"/>
                </a:solidFill>
                <a:latin typeface="Arial MT"/>
                <a:cs typeface="Arial MT"/>
              </a:rPr>
              <a:t>API</a:t>
            </a:r>
            <a:r>
              <a:rPr sz="1500" spc="55" dirty="0">
                <a:solidFill>
                  <a:srgbClr val="E0D6DE"/>
                </a:solidFill>
                <a:latin typeface="Times New Roman"/>
                <a:cs typeface="Times New Roman"/>
              </a:rPr>
              <a:t> </a:t>
            </a:r>
            <a:r>
              <a:rPr sz="1500" dirty="0">
                <a:solidFill>
                  <a:srgbClr val="E0D6DE"/>
                </a:solidFill>
                <a:latin typeface="Arial MT"/>
                <a:cs typeface="Arial MT"/>
              </a:rPr>
              <a:t>for</a:t>
            </a:r>
            <a:r>
              <a:rPr sz="1500" spc="-70" dirty="0">
                <a:solidFill>
                  <a:srgbClr val="E0D6DE"/>
                </a:solidFill>
                <a:latin typeface="Times New Roman"/>
                <a:cs typeface="Times New Roman"/>
              </a:rPr>
              <a:t> </a:t>
            </a:r>
            <a:r>
              <a:rPr sz="1500" spc="-25" dirty="0">
                <a:solidFill>
                  <a:srgbClr val="E0D6DE"/>
                </a:solidFill>
                <a:latin typeface="Arial MT"/>
                <a:cs typeface="Arial MT"/>
              </a:rPr>
              <a:t>building</a:t>
            </a:r>
            <a:r>
              <a:rPr sz="1500" spc="140" dirty="0">
                <a:solidFill>
                  <a:srgbClr val="E0D6DE"/>
                </a:solidFill>
                <a:latin typeface="Times New Roman"/>
                <a:cs typeface="Times New Roman"/>
              </a:rPr>
              <a:t> </a:t>
            </a:r>
            <a:r>
              <a:rPr sz="1500" dirty="0">
                <a:solidFill>
                  <a:srgbClr val="E0D6DE"/>
                </a:solidFill>
                <a:latin typeface="Arial MT"/>
                <a:cs typeface="Arial MT"/>
              </a:rPr>
              <a:t>and</a:t>
            </a:r>
            <a:r>
              <a:rPr sz="1500" spc="-40" dirty="0">
                <a:solidFill>
                  <a:srgbClr val="E0D6DE"/>
                </a:solidFill>
                <a:latin typeface="Times New Roman"/>
                <a:cs typeface="Times New Roman"/>
              </a:rPr>
              <a:t> </a:t>
            </a:r>
            <a:r>
              <a:rPr sz="1500" spc="-10" dirty="0">
                <a:solidFill>
                  <a:srgbClr val="E0D6DE"/>
                </a:solidFill>
                <a:latin typeface="Arial MT"/>
                <a:cs typeface="Arial MT"/>
              </a:rPr>
              <a:t>training</a:t>
            </a:r>
            <a:r>
              <a:rPr sz="1500" spc="20" dirty="0">
                <a:solidFill>
                  <a:srgbClr val="E0D6DE"/>
                </a:solidFill>
                <a:latin typeface="Times New Roman"/>
                <a:cs typeface="Times New Roman"/>
              </a:rPr>
              <a:t> </a:t>
            </a:r>
            <a:r>
              <a:rPr sz="1500" spc="-10" dirty="0">
                <a:solidFill>
                  <a:srgbClr val="E0D6DE"/>
                </a:solidFill>
                <a:latin typeface="Arial MT"/>
                <a:cs typeface="Arial MT"/>
              </a:rPr>
              <a:t>neural</a:t>
            </a:r>
            <a:r>
              <a:rPr sz="1500" spc="65" dirty="0">
                <a:solidFill>
                  <a:srgbClr val="E0D6DE"/>
                </a:solidFill>
                <a:latin typeface="Times New Roman"/>
                <a:cs typeface="Times New Roman"/>
              </a:rPr>
              <a:t> </a:t>
            </a:r>
            <a:r>
              <a:rPr sz="1500" spc="-10" dirty="0">
                <a:solidFill>
                  <a:srgbClr val="E0D6DE"/>
                </a:solidFill>
                <a:latin typeface="Arial MT"/>
                <a:cs typeface="Arial MT"/>
              </a:rPr>
              <a:t>networks.</a:t>
            </a:r>
            <a:endParaRPr sz="1500">
              <a:latin typeface="Arial MT"/>
              <a:cs typeface="Arial MT"/>
            </a:endParaRPr>
          </a:p>
          <a:p>
            <a:pPr>
              <a:lnSpc>
                <a:spcPct val="100000"/>
              </a:lnSpc>
            </a:pPr>
            <a:endParaRPr sz="1500">
              <a:latin typeface="Arial MT"/>
              <a:cs typeface="Arial MT"/>
            </a:endParaRPr>
          </a:p>
          <a:p>
            <a:pPr>
              <a:lnSpc>
                <a:spcPct val="100000"/>
              </a:lnSpc>
              <a:spcBef>
                <a:spcPts val="1150"/>
              </a:spcBef>
            </a:pPr>
            <a:endParaRPr sz="1500">
              <a:latin typeface="Arial MT"/>
              <a:cs typeface="Arial MT"/>
            </a:endParaRPr>
          </a:p>
          <a:p>
            <a:pPr marL="12700">
              <a:lnSpc>
                <a:spcPct val="100000"/>
              </a:lnSpc>
              <a:spcBef>
                <a:spcPts val="5"/>
              </a:spcBef>
            </a:pPr>
            <a:r>
              <a:rPr sz="1850" spc="-10" dirty="0">
                <a:solidFill>
                  <a:srgbClr val="B27FFF"/>
                </a:solidFill>
                <a:latin typeface="Malgun Gothic Semilight"/>
                <a:cs typeface="Malgun Gothic Semilight"/>
              </a:rPr>
              <a:t>NumPy</a:t>
            </a:r>
            <a:endParaRPr sz="1850">
              <a:latin typeface="Malgun Gothic Semilight"/>
              <a:cs typeface="Malgun Gothic Semilight"/>
            </a:endParaRPr>
          </a:p>
          <a:p>
            <a:pPr marL="12700">
              <a:lnSpc>
                <a:spcPct val="100000"/>
              </a:lnSpc>
              <a:spcBef>
                <a:spcPts val="1410"/>
              </a:spcBef>
            </a:pPr>
            <a:r>
              <a:rPr sz="1500" dirty="0">
                <a:solidFill>
                  <a:srgbClr val="E0D6DE"/>
                </a:solidFill>
                <a:latin typeface="Arial MT"/>
                <a:cs typeface="Arial MT"/>
              </a:rPr>
              <a:t>A</a:t>
            </a:r>
            <a:r>
              <a:rPr sz="1500" spc="-100" dirty="0">
                <a:solidFill>
                  <a:srgbClr val="E0D6DE"/>
                </a:solidFill>
                <a:latin typeface="Times New Roman"/>
                <a:cs typeface="Times New Roman"/>
              </a:rPr>
              <a:t> </a:t>
            </a:r>
            <a:r>
              <a:rPr sz="1500" dirty="0">
                <a:solidFill>
                  <a:srgbClr val="E0D6DE"/>
                </a:solidFill>
                <a:latin typeface="Arial MT"/>
                <a:cs typeface="Arial MT"/>
              </a:rPr>
              <a:t>library</a:t>
            </a:r>
            <a:r>
              <a:rPr sz="1500" spc="-25" dirty="0">
                <a:solidFill>
                  <a:srgbClr val="E0D6DE"/>
                </a:solidFill>
                <a:latin typeface="Times New Roman"/>
                <a:cs typeface="Times New Roman"/>
              </a:rPr>
              <a:t> </a:t>
            </a:r>
            <a:r>
              <a:rPr sz="1500" dirty="0">
                <a:solidFill>
                  <a:srgbClr val="E0D6DE"/>
                </a:solidFill>
                <a:latin typeface="Arial MT"/>
                <a:cs typeface="Arial MT"/>
              </a:rPr>
              <a:t>for</a:t>
            </a:r>
            <a:r>
              <a:rPr sz="1500" spc="-95" dirty="0">
                <a:solidFill>
                  <a:srgbClr val="E0D6DE"/>
                </a:solidFill>
                <a:latin typeface="Times New Roman"/>
                <a:cs typeface="Times New Roman"/>
              </a:rPr>
              <a:t> </a:t>
            </a:r>
            <a:r>
              <a:rPr sz="1500" spc="-20" dirty="0">
                <a:solidFill>
                  <a:srgbClr val="E0D6DE"/>
                </a:solidFill>
                <a:latin typeface="Arial MT"/>
                <a:cs typeface="Arial MT"/>
              </a:rPr>
              <a:t>numerical</a:t>
            </a:r>
            <a:r>
              <a:rPr sz="1500" spc="114" dirty="0">
                <a:solidFill>
                  <a:srgbClr val="E0D6DE"/>
                </a:solidFill>
                <a:latin typeface="Times New Roman"/>
                <a:cs typeface="Times New Roman"/>
              </a:rPr>
              <a:t> </a:t>
            </a:r>
            <a:r>
              <a:rPr sz="1500" spc="-20" dirty="0">
                <a:solidFill>
                  <a:srgbClr val="E0D6DE"/>
                </a:solidFill>
                <a:latin typeface="Arial MT"/>
                <a:cs typeface="Arial MT"/>
              </a:rPr>
              <a:t>computing</a:t>
            </a:r>
            <a:r>
              <a:rPr sz="1500" spc="135" dirty="0">
                <a:solidFill>
                  <a:srgbClr val="E0D6DE"/>
                </a:solidFill>
                <a:latin typeface="Times New Roman"/>
                <a:cs typeface="Times New Roman"/>
              </a:rPr>
              <a:t> </a:t>
            </a:r>
            <a:r>
              <a:rPr sz="1500" dirty="0">
                <a:solidFill>
                  <a:srgbClr val="E0D6DE"/>
                </a:solidFill>
                <a:latin typeface="Arial MT"/>
                <a:cs typeface="Arial MT"/>
              </a:rPr>
              <a:t>in</a:t>
            </a:r>
            <a:r>
              <a:rPr sz="1500" spc="5" dirty="0">
                <a:solidFill>
                  <a:srgbClr val="E0D6DE"/>
                </a:solidFill>
                <a:latin typeface="Times New Roman"/>
                <a:cs typeface="Times New Roman"/>
              </a:rPr>
              <a:t> </a:t>
            </a:r>
            <a:r>
              <a:rPr sz="1500" spc="-10" dirty="0">
                <a:solidFill>
                  <a:srgbClr val="E0D6DE"/>
                </a:solidFill>
                <a:latin typeface="Arial MT"/>
                <a:cs typeface="Arial MT"/>
              </a:rPr>
              <a:t>Python.</a:t>
            </a:r>
            <a:endParaRPr sz="1500">
              <a:latin typeface="Arial MT"/>
              <a:cs typeface="Arial MT"/>
            </a:endParaRPr>
          </a:p>
          <a:p>
            <a:pPr>
              <a:lnSpc>
                <a:spcPct val="100000"/>
              </a:lnSpc>
            </a:pPr>
            <a:endParaRPr sz="1500">
              <a:latin typeface="Arial MT"/>
              <a:cs typeface="Arial MT"/>
            </a:endParaRPr>
          </a:p>
          <a:p>
            <a:pPr>
              <a:lnSpc>
                <a:spcPct val="100000"/>
              </a:lnSpc>
              <a:spcBef>
                <a:spcPts val="1155"/>
              </a:spcBef>
            </a:pPr>
            <a:endParaRPr sz="1500">
              <a:latin typeface="Arial MT"/>
              <a:cs typeface="Arial MT"/>
            </a:endParaRPr>
          </a:p>
          <a:p>
            <a:pPr marL="12700">
              <a:lnSpc>
                <a:spcPct val="100000"/>
              </a:lnSpc>
            </a:pPr>
            <a:r>
              <a:rPr sz="1850" spc="-10" dirty="0">
                <a:solidFill>
                  <a:srgbClr val="B27FFF"/>
                </a:solidFill>
                <a:latin typeface="Malgun Gothic Semilight"/>
                <a:cs typeface="Malgun Gothic Semilight"/>
              </a:rPr>
              <a:t>Matplotlib</a:t>
            </a:r>
            <a:endParaRPr sz="1850">
              <a:latin typeface="Malgun Gothic Semilight"/>
              <a:cs typeface="Malgun Gothic Semilight"/>
            </a:endParaRPr>
          </a:p>
          <a:p>
            <a:pPr marL="12700">
              <a:lnSpc>
                <a:spcPct val="100000"/>
              </a:lnSpc>
              <a:spcBef>
                <a:spcPts val="1415"/>
              </a:spcBef>
            </a:pPr>
            <a:r>
              <a:rPr sz="1500" dirty="0">
                <a:solidFill>
                  <a:srgbClr val="E0D6DE"/>
                </a:solidFill>
                <a:latin typeface="Arial MT"/>
                <a:cs typeface="Arial MT"/>
              </a:rPr>
              <a:t>A</a:t>
            </a:r>
            <a:r>
              <a:rPr sz="1500" spc="-95" dirty="0">
                <a:solidFill>
                  <a:srgbClr val="E0D6DE"/>
                </a:solidFill>
                <a:latin typeface="Times New Roman"/>
                <a:cs typeface="Times New Roman"/>
              </a:rPr>
              <a:t> </a:t>
            </a:r>
            <a:r>
              <a:rPr sz="1500" dirty="0">
                <a:solidFill>
                  <a:srgbClr val="E0D6DE"/>
                </a:solidFill>
                <a:latin typeface="Arial MT"/>
                <a:cs typeface="Arial MT"/>
              </a:rPr>
              <a:t>library</a:t>
            </a:r>
            <a:r>
              <a:rPr sz="1500" spc="-80" dirty="0">
                <a:solidFill>
                  <a:srgbClr val="E0D6DE"/>
                </a:solidFill>
                <a:latin typeface="Times New Roman"/>
                <a:cs typeface="Times New Roman"/>
              </a:rPr>
              <a:t> </a:t>
            </a:r>
            <a:r>
              <a:rPr sz="1500" dirty="0">
                <a:solidFill>
                  <a:srgbClr val="E0D6DE"/>
                </a:solidFill>
                <a:latin typeface="Arial MT"/>
                <a:cs typeface="Arial MT"/>
              </a:rPr>
              <a:t>for</a:t>
            </a:r>
            <a:r>
              <a:rPr sz="1500" spc="-90" dirty="0">
                <a:solidFill>
                  <a:srgbClr val="E0D6DE"/>
                </a:solidFill>
                <a:latin typeface="Times New Roman"/>
                <a:cs typeface="Times New Roman"/>
              </a:rPr>
              <a:t> </a:t>
            </a:r>
            <a:r>
              <a:rPr sz="1500" dirty="0">
                <a:solidFill>
                  <a:srgbClr val="E0D6DE"/>
                </a:solidFill>
                <a:latin typeface="Arial MT"/>
                <a:cs typeface="Arial MT"/>
              </a:rPr>
              <a:t>creating</a:t>
            </a:r>
            <a:r>
              <a:rPr sz="1500" spc="-10" dirty="0">
                <a:solidFill>
                  <a:srgbClr val="E0D6DE"/>
                </a:solidFill>
                <a:latin typeface="Times New Roman"/>
                <a:cs typeface="Times New Roman"/>
              </a:rPr>
              <a:t> </a:t>
            </a:r>
            <a:r>
              <a:rPr sz="1500" dirty="0">
                <a:solidFill>
                  <a:srgbClr val="E0D6DE"/>
                </a:solidFill>
                <a:latin typeface="Arial MT"/>
                <a:cs typeface="Arial MT"/>
              </a:rPr>
              <a:t>static,</a:t>
            </a:r>
            <a:r>
              <a:rPr sz="1500" spc="-95" dirty="0">
                <a:solidFill>
                  <a:srgbClr val="E0D6DE"/>
                </a:solidFill>
                <a:latin typeface="Times New Roman"/>
                <a:cs typeface="Times New Roman"/>
              </a:rPr>
              <a:t> </a:t>
            </a:r>
            <a:r>
              <a:rPr sz="1500" spc="-10" dirty="0">
                <a:solidFill>
                  <a:srgbClr val="E0D6DE"/>
                </a:solidFill>
                <a:latin typeface="Arial MT"/>
                <a:cs typeface="Arial MT"/>
              </a:rPr>
              <a:t>animated,</a:t>
            </a:r>
            <a:r>
              <a:rPr sz="1500" spc="20" dirty="0">
                <a:solidFill>
                  <a:srgbClr val="E0D6DE"/>
                </a:solidFill>
                <a:latin typeface="Times New Roman"/>
                <a:cs typeface="Times New Roman"/>
              </a:rPr>
              <a:t> </a:t>
            </a:r>
            <a:r>
              <a:rPr sz="1500" dirty="0">
                <a:solidFill>
                  <a:srgbClr val="E0D6DE"/>
                </a:solidFill>
                <a:latin typeface="Arial MT"/>
                <a:cs typeface="Arial MT"/>
              </a:rPr>
              <a:t>and</a:t>
            </a:r>
            <a:r>
              <a:rPr sz="1500" spc="55" dirty="0">
                <a:solidFill>
                  <a:srgbClr val="E0D6DE"/>
                </a:solidFill>
                <a:latin typeface="Times New Roman"/>
                <a:cs typeface="Times New Roman"/>
              </a:rPr>
              <a:t> </a:t>
            </a:r>
            <a:r>
              <a:rPr sz="1500" spc="-10" dirty="0">
                <a:solidFill>
                  <a:srgbClr val="E0D6DE"/>
                </a:solidFill>
                <a:latin typeface="Arial MT"/>
                <a:cs typeface="Arial MT"/>
              </a:rPr>
              <a:t>interactive</a:t>
            </a:r>
            <a:r>
              <a:rPr sz="1500" spc="-15" dirty="0">
                <a:solidFill>
                  <a:srgbClr val="E0D6DE"/>
                </a:solidFill>
                <a:latin typeface="Times New Roman"/>
                <a:cs typeface="Times New Roman"/>
              </a:rPr>
              <a:t> </a:t>
            </a:r>
            <a:r>
              <a:rPr sz="1500" spc="-25" dirty="0">
                <a:solidFill>
                  <a:srgbClr val="E0D6DE"/>
                </a:solidFill>
                <a:latin typeface="Arial MT"/>
                <a:cs typeface="Arial MT"/>
              </a:rPr>
              <a:t>visualizations</a:t>
            </a:r>
            <a:r>
              <a:rPr sz="1500" spc="240" dirty="0">
                <a:solidFill>
                  <a:srgbClr val="E0D6DE"/>
                </a:solidFill>
                <a:latin typeface="Times New Roman"/>
                <a:cs typeface="Times New Roman"/>
              </a:rPr>
              <a:t> </a:t>
            </a:r>
            <a:r>
              <a:rPr sz="1500" dirty="0">
                <a:solidFill>
                  <a:srgbClr val="E0D6DE"/>
                </a:solidFill>
                <a:latin typeface="Arial MT"/>
                <a:cs typeface="Arial MT"/>
              </a:rPr>
              <a:t>in</a:t>
            </a:r>
            <a:r>
              <a:rPr sz="1500" spc="-70" dirty="0">
                <a:solidFill>
                  <a:srgbClr val="E0D6DE"/>
                </a:solidFill>
                <a:latin typeface="Times New Roman"/>
                <a:cs typeface="Times New Roman"/>
              </a:rPr>
              <a:t> </a:t>
            </a:r>
            <a:r>
              <a:rPr sz="1500" spc="-10" dirty="0">
                <a:solidFill>
                  <a:srgbClr val="E0D6DE"/>
                </a:solidFill>
                <a:latin typeface="Arial MT"/>
                <a:cs typeface="Arial MT"/>
              </a:rPr>
              <a:t>Python.</a:t>
            </a:r>
            <a:endParaRPr sz="1500">
              <a:latin typeface="Arial MT"/>
              <a:cs typeface="Arial M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4630400" cy="8229600"/>
            <a:chOff x="0" y="0"/>
            <a:chExt cx="14630400" cy="8229600"/>
          </a:xfrm>
        </p:grpSpPr>
        <p:pic>
          <p:nvPicPr>
            <p:cNvPr id="3" name="object 3"/>
            <p:cNvPicPr/>
            <p:nvPr/>
          </p:nvPicPr>
          <p:blipFill>
            <a:blip r:embed="rId2" cstate="print"/>
            <a:stretch>
              <a:fillRect/>
            </a:stretch>
          </p:blipFill>
          <p:spPr>
            <a:xfrm>
              <a:off x="0" y="0"/>
              <a:ext cx="5486400" cy="8229599"/>
            </a:xfrm>
            <a:prstGeom prst="rect">
              <a:avLst/>
            </a:prstGeom>
          </p:spPr>
        </p:pic>
        <p:sp>
          <p:nvSpPr>
            <p:cNvPr id="4" name="object 4"/>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
        <p:nvSpPr>
          <p:cNvPr id="5" name="object 5"/>
          <p:cNvSpPr txBox="1">
            <a:spLocks noGrp="1"/>
          </p:cNvSpPr>
          <p:nvPr>
            <p:ph type="title"/>
          </p:nvPr>
        </p:nvSpPr>
        <p:spPr>
          <a:xfrm>
            <a:off x="6433184" y="1825243"/>
            <a:ext cx="6266815" cy="1541780"/>
          </a:xfrm>
          <a:prstGeom prst="rect">
            <a:avLst/>
          </a:prstGeom>
        </p:spPr>
        <p:txBody>
          <a:bodyPr vert="horz" wrap="square" lIns="0" tIns="0" rIns="0" bIns="0" rtlCol="0">
            <a:spAutoFit/>
          </a:bodyPr>
          <a:lstStyle/>
          <a:p>
            <a:pPr marL="12700" marR="5080">
              <a:lnSpc>
                <a:spcPts val="6080"/>
              </a:lnSpc>
            </a:pPr>
            <a:r>
              <a:rPr dirty="0"/>
              <a:t>S</a:t>
            </a:r>
            <a:r>
              <a:rPr spc="-545" dirty="0">
                <a:latin typeface="Times New Roman"/>
                <a:cs typeface="Times New Roman"/>
              </a:rPr>
              <a:t> </a:t>
            </a:r>
            <a:r>
              <a:rPr dirty="0"/>
              <a:t>tep</a:t>
            </a:r>
            <a:r>
              <a:rPr spc="-35" dirty="0">
                <a:latin typeface="Times New Roman"/>
                <a:cs typeface="Times New Roman"/>
              </a:rPr>
              <a:t> </a:t>
            </a:r>
            <a:r>
              <a:rPr dirty="0"/>
              <a:t>8:</a:t>
            </a:r>
            <a:r>
              <a:rPr spc="380" dirty="0">
                <a:latin typeface="Times New Roman"/>
                <a:cs typeface="Times New Roman"/>
              </a:rPr>
              <a:t> </a:t>
            </a:r>
            <a:r>
              <a:rPr dirty="0"/>
              <a:t>S</a:t>
            </a:r>
            <a:r>
              <a:rPr spc="-545" dirty="0">
                <a:latin typeface="Times New Roman"/>
                <a:cs typeface="Times New Roman"/>
              </a:rPr>
              <a:t> </a:t>
            </a:r>
            <a:r>
              <a:rPr spc="114" dirty="0"/>
              <a:t>ave</a:t>
            </a:r>
            <a:r>
              <a:rPr spc="195" dirty="0">
                <a:latin typeface="Times New Roman"/>
                <a:cs typeface="Times New Roman"/>
              </a:rPr>
              <a:t> </a:t>
            </a:r>
            <a:r>
              <a:rPr spc="50" dirty="0"/>
              <a:t>and</a:t>
            </a:r>
            <a:r>
              <a:rPr spc="45" dirty="0">
                <a:latin typeface="Times New Roman"/>
                <a:cs typeface="Times New Roman"/>
              </a:rPr>
              <a:t> </a:t>
            </a:r>
            <a:r>
              <a:rPr spc="-20" dirty="0"/>
              <a:t>Load</a:t>
            </a:r>
            <a:r>
              <a:rPr spc="-20" dirty="0">
                <a:latin typeface="Times New Roman"/>
                <a:cs typeface="Times New Roman"/>
              </a:rPr>
              <a:t> </a:t>
            </a:r>
            <a:r>
              <a:rPr dirty="0"/>
              <a:t>the</a:t>
            </a:r>
            <a:r>
              <a:rPr spc="40" dirty="0">
                <a:latin typeface="Times New Roman"/>
                <a:cs typeface="Times New Roman"/>
              </a:rPr>
              <a:t> </a:t>
            </a:r>
            <a:r>
              <a:rPr spc="-20" dirty="0"/>
              <a:t>Model</a:t>
            </a:r>
          </a:p>
        </p:txBody>
      </p:sp>
      <p:sp>
        <p:nvSpPr>
          <p:cNvPr id="6" name="object 6"/>
          <p:cNvSpPr/>
          <p:nvPr/>
        </p:nvSpPr>
        <p:spPr>
          <a:xfrm>
            <a:off x="6353175" y="4019550"/>
            <a:ext cx="552450" cy="552450"/>
          </a:xfrm>
          <a:custGeom>
            <a:avLst/>
            <a:gdLst/>
            <a:ahLst/>
            <a:cxnLst/>
            <a:rect l="l" t="t" r="r" b="b"/>
            <a:pathLst>
              <a:path w="552450" h="552450">
                <a:moveTo>
                  <a:pt x="478790" y="0"/>
                </a:moveTo>
                <a:lnTo>
                  <a:pt x="73660" y="0"/>
                </a:lnTo>
                <a:lnTo>
                  <a:pt x="45005" y="5794"/>
                </a:lnTo>
                <a:lnTo>
                  <a:pt x="21590" y="21590"/>
                </a:lnTo>
                <a:lnTo>
                  <a:pt x="5794" y="45005"/>
                </a:lnTo>
                <a:lnTo>
                  <a:pt x="0" y="73660"/>
                </a:lnTo>
                <a:lnTo>
                  <a:pt x="0" y="478790"/>
                </a:lnTo>
                <a:lnTo>
                  <a:pt x="5794" y="507444"/>
                </a:lnTo>
                <a:lnTo>
                  <a:pt x="21590" y="530860"/>
                </a:lnTo>
                <a:lnTo>
                  <a:pt x="45005" y="546655"/>
                </a:lnTo>
                <a:lnTo>
                  <a:pt x="73660" y="552450"/>
                </a:lnTo>
                <a:lnTo>
                  <a:pt x="478790" y="552450"/>
                </a:lnTo>
                <a:lnTo>
                  <a:pt x="507444" y="546655"/>
                </a:lnTo>
                <a:lnTo>
                  <a:pt x="530860" y="530860"/>
                </a:lnTo>
                <a:lnTo>
                  <a:pt x="546655" y="507444"/>
                </a:lnTo>
                <a:lnTo>
                  <a:pt x="552450" y="478790"/>
                </a:lnTo>
                <a:lnTo>
                  <a:pt x="552450" y="73660"/>
                </a:lnTo>
                <a:lnTo>
                  <a:pt x="546655" y="45005"/>
                </a:lnTo>
                <a:lnTo>
                  <a:pt x="530860" y="21590"/>
                </a:lnTo>
                <a:lnTo>
                  <a:pt x="507444" y="5794"/>
                </a:lnTo>
                <a:lnTo>
                  <a:pt x="478790" y="0"/>
                </a:lnTo>
                <a:close/>
              </a:path>
            </a:pathLst>
          </a:custGeom>
          <a:solidFill>
            <a:srgbClr val="1A1A20"/>
          </a:solidFill>
        </p:spPr>
        <p:txBody>
          <a:bodyPr wrap="square" lIns="0" tIns="0" rIns="0" bIns="0" rtlCol="0"/>
          <a:lstStyle/>
          <a:p>
            <a:endParaRPr/>
          </a:p>
        </p:txBody>
      </p:sp>
      <p:sp>
        <p:nvSpPr>
          <p:cNvPr id="7" name="object 7"/>
          <p:cNvSpPr txBox="1"/>
          <p:nvPr/>
        </p:nvSpPr>
        <p:spPr>
          <a:xfrm>
            <a:off x="6543293" y="4053840"/>
            <a:ext cx="167005" cy="472440"/>
          </a:xfrm>
          <a:prstGeom prst="rect">
            <a:avLst/>
          </a:prstGeom>
        </p:spPr>
        <p:txBody>
          <a:bodyPr vert="horz" wrap="square" lIns="0" tIns="16510" rIns="0" bIns="0" rtlCol="0">
            <a:spAutoFit/>
          </a:bodyPr>
          <a:lstStyle/>
          <a:p>
            <a:pPr marL="12700">
              <a:lnSpc>
                <a:spcPct val="100000"/>
              </a:lnSpc>
              <a:spcBef>
                <a:spcPts val="130"/>
              </a:spcBef>
            </a:pPr>
            <a:r>
              <a:rPr sz="2900" spc="-50" dirty="0">
                <a:solidFill>
                  <a:srgbClr val="B27FFF"/>
                </a:solidFill>
                <a:latin typeface="Malgun Gothic Semilight"/>
                <a:cs typeface="Malgun Gothic Semilight"/>
              </a:rPr>
              <a:t>1</a:t>
            </a:r>
            <a:endParaRPr sz="2900">
              <a:latin typeface="Malgun Gothic Semilight"/>
              <a:cs typeface="Malgun Gothic Semilight"/>
            </a:endParaRPr>
          </a:p>
        </p:txBody>
      </p:sp>
      <p:sp>
        <p:nvSpPr>
          <p:cNvPr id="8" name="object 8"/>
          <p:cNvSpPr txBox="1"/>
          <p:nvPr/>
        </p:nvSpPr>
        <p:spPr>
          <a:xfrm>
            <a:off x="7236206" y="4037330"/>
            <a:ext cx="1645285" cy="925194"/>
          </a:xfrm>
          <a:prstGeom prst="rect">
            <a:avLst/>
          </a:prstGeom>
        </p:spPr>
        <p:txBody>
          <a:bodyPr vert="horz" wrap="square" lIns="0" tIns="13335" rIns="0" bIns="0" rtlCol="0">
            <a:spAutoFit/>
          </a:bodyPr>
          <a:lstStyle/>
          <a:p>
            <a:pPr marL="12700">
              <a:lnSpc>
                <a:spcPct val="100000"/>
              </a:lnSpc>
              <a:spcBef>
                <a:spcPts val="105"/>
              </a:spcBef>
            </a:pPr>
            <a:r>
              <a:rPr sz="2400" dirty="0">
                <a:solidFill>
                  <a:srgbClr val="B27FFF"/>
                </a:solidFill>
                <a:latin typeface="Malgun Gothic Semilight"/>
                <a:cs typeface="Malgun Gothic Semilight"/>
              </a:rPr>
              <a:t>S</a:t>
            </a:r>
            <a:r>
              <a:rPr sz="2400" spc="-285" dirty="0">
                <a:solidFill>
                  <a:srgbClr val="B27FFF"/>
                </a:solidFill>
                <a:latin typeface="Times New Roman"/>
                <a:cs typeface="Times New Roman"/>
              </a:rPr>
              <a:t> </a:t>
            </a:r>
            <a:r>
              <a:rPr sz="2400" dirty="0">
                <a:solidFill>
                  <a:srgbClr val="B27FFF"/>
                </a:solidFill>
                <a:latin typeface="Malgun Gothic Semilight"/>
                <a:cs typeface="Malgun Gothic Semilight"/>
              </a:rPr>
              <a:t>ave</a:t>
            </a:r>
            <a:r>
              <a:rPr sz="2400" spc="385" dirty="0">
                <a:solidFill>
                  <a:srgbClr val="B27FFF"/>
                </a:solidFill>
                <a:latin typeface="Times New Roman"/>
                <a:cs typeface="Times New Roman"/>
              </a:rPr>
              <a:t> </a:t>
            </a:r>
            <a:r>
              <a:rPr sz="2400" spc="-25" dirty="0">
                <a:solidFill>
                  <a:srgbClr val="B27FFF"/>
                </a:solidFill>
                <a:latin typeface="Malgun Gothic Semilight"/>
                <a:cs typeface="Malgun Gothic Semilight"/>
              </a:rPr>
              <a:t>Model</a:t>
            </a:r>
            <a:endParaRPr sz="2400">
              <a:latin typeface="Malgun Gothic Semilight"/>
              <a:cs typeface="Malgun Gothic Semilight"/>
            </a:endParaRPr>
          </a:p>
          <a:p>
            <a:pPr marL="12700">
              <a:lnSpc>
                <a:spcPct val="100000"/>
              </a:lnSpc>
              <a:spcBef>
                <a:spcPts val="1855"/>
              </a:spcBef>
            </a:pPr>
            <a:r>
              <a:rPr sz="1950" spc="-85" dirty="0">
                <a:solidFill>
                  <a:srgbClr val="E0D6DE"/>
                </a:solidFill>
                <a:latin typeface="Malgun Gothic Semilight"/>
                <a:cs typeface="Malgun Gothic Semilight"/>
              </a:rPr>
              <a:t>To</a:t>
            </a:r>
            <a:r>
              <a:rPr sz="1950" spc="20" dirty="0">
                <a:solidFill>
                  <a:srgbClr val="E0D6DE"/>
                </a:solidFill>
                <a:latin typeface="Times New Roman"/>
                <a:cs typeface="Times New Roman"/>
              </a:rPr>
              <a:t> </a:t>
            </a:r>
            <a:r>
              <a:rPr sz="1950" dirty="0">
                <a:solidFill>
                  <a:srgbClr val="E0D6DE"/>
                </a:solidFill>
                <a:latin typeface="Malgun Gothic Semilight"/>
                <a:cs typeface="Malgun Gothic Semilight"/>
              </a:rPr>
              <a:t>an</a:t>
            </a:r>
            <a:r>
              <a:rPr sz="1950" spc="70" dirty="0">
                <a:solidFill>
                  <a:srgbClr val="E0D6DE"/>
                </a:solidFill>
                <a:latin typeface="Times New Roman"/>
                <a:cs typeface="Times New Roman"/>
              </a:rPr>
              <a:t> </a:t>
            </a:r>
            <a:r>
              <a:rPr sz="1950" dirty="0">
                <a:solidFill>
                  <a:srgbClr val="E0D6DE"/>
                </a:solidFill>
                <a:latin typeface="Malgun Gothic Semilight"/>
                <a:cs typeface="Malgun Gothic Semilight"/>
              </a:rPr>
              <a:t>.h5</a:t>
            </a:r>
            <a:r>
              <a:rPr sz="1950" spc="-35" dirty="0">
                <a:solidFill>
                  <a:srgbClr val="E0D6DE"/>
                </a:solidFill>
                <a:latin typeface="Times New Roman"/>
                <a:cs typeface="Times New Roman"/>
              </a:rPr>
              <a:t> </a:t>
            </a:r>
            <a:r>
              <a:rPr sz="1950" spc="-20" dirty="0">
                <a:solidFill>
                  <a:srgbClr val="E0D6DE"/>
                </a:solidFill>
                <a:latin typeface="Malgun Gothic Semilight"/>
                <a:cs typeface="Malgun Gothic Semilight"/>
              </a:rPr>
              <a:t>file.</a:t>
            </a:r>
            <a:endParaRPr sz="1950">
              <a:latin typeface="Malgun Gothic Semilight"/>
              <a:cs typeface="Malgun Gothic Semilight"/>
            </a:endParaRPr>
          </a:p>
        </p:txBody>
      </p:sp>
      <p:sp>
        <p:nvSpPr>
          <p:cNvPr id="9" name="object 9"/>
          <p:cNvSpPr/>
          <p:nvPr/>
        </p:nvSpPr>
        <p:spPr>
          <a:xfrm>
            <a:off x="6353175" y="5476875"/>
            <a:ext cx="552450" cy="552450"/>
          </a:xfrm>
          <a:custGeom>
            <a:avLst/>
            <a:gdLst/>
            <a:ahLst/>
            <a:cxnLst/>
            <a:rect l="l" t="t" r="r" b="b"/>
            <a:pathLst>
              <a:path w="552450" h="552450">
                <a:moveTo>
                  <a:pt x="478790" y="0"/>
                </a:moveTo>
                <a:lnTo>
                  <a:pt x="73660" y="0"/>
                </a:lnTo>
                <a:lnTo>
                  <a:pt x="45005" y="5794"/>
                </a:lnTo>
                <a:lnTo>
                  <a:pt x="21590" y="21590"/>
                </a:lnTo>
                <a:lnTo>
                  <a:pt x="5794" y="45005"/>
                </a:lnTo>
                <a:lnTo>
                  <a:pt x="0" y="73660"/>
                </a:lnTo>
                <a:lnTo>
                  <a:pt x="0" y="478790"/>
                </a:lnTo>
                <a:lnTo>
                  <a:pt x="5794" y="507444"/>
                </a:lnTo>
                <a:lnTo>
                  <a:pt x="21590" y="530860"/>
                </a:lnTo>
                <a:lnTo>
                  <a:pt x="45005" y="546655"/>
                </a:lnTo>
                <a:lnTo>
                  <a:pt x="73660" y="552450"/>
                </a:lnTo>
                <a:lnTo>
                  <a:pt x="478790" y="552450"/>
                </a:lnTo>
                <a:lnTo>
                  <a:pt x="507444" y="546655"/>
                </a:lnTo>
                <a:lnTo>
                  <a:pt x="530860" y="530860"/>
                </a:lnTo>
                <a:lnTo>
                  <a:pt x="546655" y="507444"/>
                </a:lnTo>
                <a:lnTo>
                  <a:pt x="552450" y="478790"/>
                </a:lnTo>
                <a:lnTo>
                  <a:pt x="552450" y="73660"/>
                </a:lnTo>
                <a:lnTo>
                  <a:pt x="546655" y="45005"/>
                </a:lnTo>
                <a:lnTo>
                  <a:pt x="530860" y="21590"/>
                </a:lnTo>
                <a:lnTo>
                  <a:pt x="507444" y="5794"/>
                </a:lnTo>
                <a:lnTo>
                  <a:pt x="478790" y="0"/>
                </a:lnTo>
                <a:close/>
              </a:path>
            </a:pathLst>
          </a:custGeom>
          <a:solidFill>
            <a:srgbClr val="1A1A20"/>
          </a:solidFill>
        </p:spPr>
        <p:txBody>
          <a:bodyPr wrap="square" lIns="0" tIns="0" rIns="0" bIns="0" rtlCol="0"/>
          <a:lstStyle/>
          <a:p>
            <a:endParaRPr/>
          </a:p>
        </p:txBody>
      </p:sp>
      <p:sp>
        <p:nvSpPr>
          <p:cNvPr id="10" name="object 10"/>
          <p:cNvSpPr txBox="1"/>
          <p:nvPr/>
        </p:nvSpPr>
        <p:spPr>
          <a:xfrm>
            <a:off x="6519544" y="5509323"/>
            <a:ext cx="225425" cy="471805"/>
          </a:xfrm>
          <a:prstGeom prst="rect">
            <a:avLst/>
          </a:prstGeom>
        </p:spPr>
        <p:txBody>
          <a:bodyPr vert="horz" wrap="square" lIns="0" tIns="15875" rIns="0" bIns="0" rtlCol="0">
            <a:spAutoFit/>
          </a:bodyPr>
          <a:lstStyle/>
          <a:p>
            <a:pPr marL="12700">
              <a:lnSpc>
                <a:spcPct val="100000"/>
              </a:lnSpc>
              <a:spcBef>
                <a:spcPts val="125"/>
              </a:spcBef>
            </a:pPr>
            <a:r>
              <a:rPr sz="2900" spc="-50" dirty="0">
                <a:solidFill>
                  <a:srgbClr val="B27FFF"/>
                </a:solidFill>
                <a:latin typeface="Malgun Gothic Semilight"/>
                <a:cs typeface="Malgun Gothic Semilight"/>
              </a:rPr>
              <a:t>2</a:t>
            </a:r>
            <a:endParaRPr sz="2900">
              <a:latin typeface="Malgun Gothic Semilight"/>
              <a:cs typeface="Malgun Gothic Semilight"/>
            </a:endParaRPr>
          </a:p>
        </p:txBody>
      </p:sp>
      <p:sp>
        <p:nvSpPr>
          <p:cNvPr id="11" name="object 11"/>
          <p:cNvSpPr txBox="1"/>
          <p:nvPr/>
        </p:nvSpPr>
        <p:spPr>
          <a:xfrm>
            <a:off x="7236206" y="5492496"/>
            <a:ext cx="4209415" cy="924560"/>
          </a:xfrm>
          <a:prstGeom prst="rect">
            <a:avLst/>
          </a:prstGeom>
        </p:spPr>
        <p:txBody>
          <a:bodyPr vert="horz" wrap="square" lIns="0" tIns="13335" rIns="0" bIns="0" rtlCol="0">
            <a:spAutoFit/>
          </a:bodyPr>
          <a:lstStyle/>
          <a:p>
            <a:pPr marL="12700">
              <a:lnSpc>
                <a:spcPct val="100000"/>
              </a:lnSpc>
              <a:spcBef>
                <a:spcPts val="105"/>
              </a:spcBef>
            </a:pPr>
            <a:r>
              <a:rPr sz="2400" dirty="0">
                <a:solidFill>
                  <a:srgbClr val="B27FFF"/>
                </a:solidFill>
                <a:latin typeface="Malgun Gothic Semilight"/>
                <a:cs typeface="Malgun Gothic Semilight"/>
              </a:rPr>
              <a:t>Load</a:t>
            </a:r>
            <a:r>
              <a:rPr sz="2400" spc="260" dirty="0">
                <a:solidFill>
                  <a:srgbClr val="B27FFF"/>
                </a:solidFill>
                <a:latin typeface="Times New Roman"/>
                <a:cs typeface="Times New Roman"/>
              </a:rPr>
              <a:t> </a:t>
            </a:r>
            <a:r>
              <a:rPr sz="2400" spc="-20" dirty="0">
                <a:solidFill>
                  <a:srgbClr val="B27FFF"/>
                </a:solidFill>
                <a:latin typeface="Malgun Gothic Semilight"/>
                <a:cs typeface="Malgun Gothic Semilight"/>
              </a:rPr>
              <a:t>Model</a:t>
            </a:r>
            <a:endParaRPr sz="2400">
              <a:latin typeface="Malgun Gothic Semilight"/>
              <a:cs typeface="Malgun Gothic Semilight"/>
            </a:endParaRPr>
          </a:p>
          <a:p>
            <a:pPr marL="12700">
              <a:lnSpc>
                <a:spcPct val="100000"/>
              </a:lnSpc>
              <a:spcBef>
                <a:spcPts val="1850"/>
              </a:spcBef>
            </a:pPr>
            <a:r>
              <a:rPr sz="1950" dirty="0">
                <a:solidFill>
                  <a:srgbClr val="E0D6DE"/>
                </a:solidFill>
                <a:latin typeface="Malgun Gothic Semilight"/>
                <a:cs typeface="Malgun Gothic Semilight"/>
              </a:rPr>
              <a:t>From</a:t>
            </a:r>
            <a:r>
              <a:rPr sz="1950" spc="195" dirty="0">
                <a:solidFill>
                  <a:srgbClr val="E0D6DE"/>
                </a:solidFill>
                <a:latin typeface="Times New Roman"/>
                <a:cs typeface="Times New Roman"/>
              </a:rPr>
              <a:t> </a:t>
            </a:r>
            <a:r>
              <a:rPr sz="1950" dirty="0">
                <a:solidFill>
                  <a:srgbClr val="E0D6DE"/>
                </a:solidFill>
                <a:latin typeface="Malgun Gothic Semilight"/>
                <a:cs typeface="Malgun Gothic Semilight"/>
              </a:rPr>
              <a:t>the</a:t>
            </a:r>
            <a:r>
              <a:rPr sz="1950" spc="-35" dirty="0">
                <a:solidFill>
                  <a:srgbClr val="E0D6DE"/>
                </a:solidFill>
                <a:latin typeface="Times New Roman"/>
                <a:cs typeface="Times New Roman"/>
              </a:rPr>
              <a:t> </a:t>
            </a:r>
            <a:r>
              <a:rPr sz="1950" dirty="0">
                <a:solidFill>
                  <a:srgbClr val="E0D6DE"/>
                </a:solidFill>
                <a:latin typeface="Malgun Gothic Semilight"/>
                <a:cs typeface="Malgun Gothic Semilight"/>
              </a:rPr>
              <a:t>.h5</a:t>
            </a:r>
            <a:r>
              <a:rPr sz="1950" spc="-60" dirty="0">
                <a:solidFill>
                  <a:srgbClr val="E0D6DE"/>
                </a:solidFill>
                <a:latin typeface="Times New Roman"/>
                <a:cs typeface="Times New Roman"/>
              </a:rPr>
              <a:t> </a:t>
            </a:r>
            <a:r>
              <a:rPr sz="1950" dirty="0">
                <a:solidFill>
                  <a:srgbClr val="E0D6DE"/>
                </a:solidFill>
                <a:latin typeface="Malgun Gothic Semilight"/>
                <a:cs typeface="Malgun Gothic Semilight"/>
              </a:rPr>
              <a:t>file</a:t>
            </a:r>
            <a:r>
              <a:rPr sz="1950" spc="105" dirty="0">
                <a:solidFill>
                  <a:srgbClr val="E0D6DE"/>
                </a:solidFill>
                <a:latin typeface="Times New Roman"/>
                <a:cs typeface="Times New Roman"/>
              </a:rPr>
              <a:t> </a:t>
            </a:r>
            <a:r>
              <a:rPr sz="1950" dirty="0">
                <a:solidFill>
                  <a:srgbClr val="E0D6DE"/>
                </a:solidFill>
                <a:latin typeface="Malgun Gothic Semilight"/>
                <a:cs typeface="Malgun Gothic Semilight"/>
              </a:rPr>
              <a:t>for</a:t>
            </a:r>
            <a:r>
              <a:rPr sz="1950" spc="80" dirty="0">
                <a:solidFill>
                  <a:srgbClr val="E0D6DE"/>
                </a:solidFill>
                <a:latin typeface="Times New Roman"/>
                <a:cs typeface="Times New Roman"/>
              </a:rPr>
              <a:t> </a:t>
            </a:r>
            <a:r>
              <a:rPr sz="1950" dirty="0">
                <a:solidFill>
                  <a:srgbClr val="E0D6DE"/>
                </a:solidFill>
                <a:latin typeface="Malgun Gothic Semilight"/>
                <a:cs typeface="Malgun Gothic Semilight"/>
              </a:rPr>
              <a:t>future</a:t>
            </a:r>
            <a:r>
              <a:rPr sz="1950" spc="-35" dirty="0">
                <a:solidFill>
                  <a:srgbClr val="E0D6DE"/>
                </a:solidFill>
                <a:latin typeface="Times New Roman"/>
                <a:cs typeface="Times New Roman"/>
              </a:rPr>
              <a:t> </a:t>
            </a:r>
            <a:r>
              <a:rPr sz="1950" spc="-10" dirty="0">
                <a:solidFill>
                  <a:srgbClr val="E0D6DE"/>
                </a:solidFill>
                <a:latin typeface="Malgun Gothic Semilight"/>
                <a:cs typeface="Malgun Gothic Semilight"/>
              </a:rPr>
              <a:t>predictions.</a:t>
            </a:r>
            <a:endParaRPr sz="1950">
              <a:latin typeface="Malgun Gothic Semilight"/>
              <a:cs typeface="Malgun Gothic Semi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8187" y="1130998"/>
            <a:ext cx="1001394" cy="586105"/>
          </a:xfrm>
          <a:prstGeom prst="rect">
            <a:avLst/>
          </a:prstGeom>
        </p:spPr>
        <p:txBody>
          <a:bodyPr vert="horz" wrap="square" lIns="0" tIns="15875" rIns="0" bIns="0" rtlCol="0">
            <a:spAutoFit/>
          </a:bodyPr>
          <a:lstStyle/>
          <a:p>
            <a:pPr marL="12700">
              <a:lnSpc>
                <a:spcPct val="100000"/>
              </a:lnSpc>
              <a:spcBef>
                <a:spcPts val="125"/>
              </a:spcBef>
            </a:pPr>
            <a:r>
              <a:rPr sz="3650" spc="-65" dirty="0">
                <a:latin typeface="Arial MT"/>
                <a:cs typeface="Arial MT"/>
              </a:rPr>
              <a:t>CNN</a:t>
            </a:r>
            <a:endParaRPr sz="3650">
              <a:latin typeface="Arial MT"/>
              <a:cs typeface="Arial MT"/>
            </a:endParaRPr>
          </a:p>
        </p:txBody>
      </p:sp>
      <p:sp>
        <p:nvSpPr>
          <p:cNvPr id="3" name="object 3"/>
          <p:cNvSpPr/>
          <p:nvPr/>
        </p:nvSpPr>
        <p:spPr>
          <a:xfrm>
            <a:off x="657225" y="1933575"/>
            <a:ext cx="7829550" cy="1085850"/>
          </a:xfrm>
          <a:custGeom>
            <a:avLst/>
            <a:gdLst/>
            <a:ahLst/>
            <a:cxnLst/>
            <a:rect l="l" t="t" r="r" b="b"/>
            <a:pathLst>
              <a:path w="7829550" h="1085850">
                <a:moveTo>
                  <a:pt x="7773035" y="0"/>
                </a:moveTo>
                <a:lnTo>
                  <a:pt x="56540" y="0"/>
                </a:lnTo>
                <a:lnTo>
                  <a:pt x="34531" y="4437"/>
                </a:lnTo>
                <a:lnTo>
                  <a:pt x="16559" y="16541"/>
                </a:lnTo>
                <a:lnTo>
                  <a:pt x="4442" y="34504"/>
                </a:lnTo>
                <a:lnTo>
                  <a:pt x="0" y="56515"/>
                </a:lnTo>
                <a:lnTo>
                  <a:pt x="0" y="1029335"/>
                </a:lnTo>
                <a:lnTo>
                  <a:pt x="4442" y="1051345"/>
                </a:lnTo>
                <a:lnTo>
                  <a:pt x="16559" y="1069308"/>
                </a:lnTo>
                <a:lnTo>
                  <a:pt x="34531" y="1081412"/>
                </a:lnTo>
                <a:lnTo>
                  <a:pt x="56540" y="1085850"/>
                </a:lnTo>
                <a:lnTo>
                  <a:pt x="7773035" y="1085850"/>
                </a:lnTo>
                <a:lnTo>
                  <a:pt x="7795045" y="1081412"/>
                </a:lnTo>
                <a:lnTo>
                  <a:pt x="7813008" y="1069308"/>
                </a:lnTo>
                <a:lnTo>
                  <a:pt x="7825113" y="1051345"/>
                </a:lnTo>
                <a:lnTo>
                  <a:pt x="7829550" y="1029335"/>
                </a:lnTo>
                <a:lnTo>
                  <a:pt x="7829550" y="56515"/>
                </a:lnTo>
                <a:lnTo>
                  <a:pt x="7825113" y="34504"/>
                </a:lnTo>
                <a:lnTo>
                  <a:pt x="7813008" y="16541"/>
                </a:lnTo>
                <a:lnTo>
                  <a:pt x="7795045" y="4437"/>
                </a:lnTo>
                <a:lnTo>
                  <a:pt x="7773035" y="0"/>
                </a:lnTo>
                <a:close/>
              </a:path>
            </a:pathLst>
          </a:custGeom>
          <a:solidFill>
            <a:srgbClr val="1A1A20"/>
          </a:solidFill>
        </p:spPr>
        <p:txBody>
          <a:bodyPr wrap="square" lIns="0" tIns="0" rIns="0" bIns="0" rtlCol="0"/>
          <a:lstStyle/>
          <a:p>
            <a:endParaRPr/>
          </a:p>
        </p:txBody>
      </p:sp>
      <p:sp>
        <p:nvSpPr>
          <p:cNvPr id="4" name="object 4"/>
          <p:cNvSpPr/>
          <p:nvPr/>
        </p:nvSpPr>
        <p:spPr>
          <a:xfrm>
            <a:off x="657225" y="3171825"/>
            <a:ext cx="7829550" cy="1085850"/>
          </a:xfrm>
          <a:custGeom>
            <a:avLst/>
            <a:gdLst/>
            <a:ahLst/>
            <a:cxnLst/>
            <a:rect l="l" t="t" r="r" b="b"/>
            <a:pathLst>
              <a:path w="7829550" h="1085850">
                <a:moveTo>
                  <a:pt x="7773035" y="0"/>
                </a:moveTo>
                <a:lnTo>
                  <a:pt x="56540" y="0"/>
                </a:lnTo>
                <a:lnTo>
                  <a:pt x="34531" y="4437"/>
                </a:lnTo>
                <a:lnTo>
                  <a:pt x="16559" y="16541"/>
                </a:lnTo>
                <a:lnTo>
                  <a:pt x="4442" y="34504"/>
                </a:lnTo>
                <a:lnTo>
                  <a:pt x="0" y="56515"/>
                </a:lnTo>
                <a:lnTo>
                  <a:pt x="0" y="1029335"/>
                </a:lnTo>
                <a:lnTo>
                  <a:pt x="4442" y="1051345"/>
                </a:lnTo>
                <a:lnTo>
                  <a:pt x="16559" y="1069308"/>
                </a:lnTo>
                <a:lnTo>
                  <a:pt x="34531" y="1081412"/>
                </a:lnTo>
                <a:lnTo>
                  <a:pt x="56540" y="1085850"/>
                </a:lnTo>
                <a:lnTo>
                  <a:pt x="7773035" y="1085850"/>
                </a:lnTo>
                <a:lnTo>
                  <a:pt x="7795045" y="1081412"/>
                </a:lnTo>
                <a:lnTo>
                  <a:pt x="7813008" y="1069308"/>
                </a:lnTo>
                <a:lnTo>
                  <a:pt x="7825113" y="1051345"/>
                </a:lnTo>
                <a:lnTo>
                  <a:pt x="7829550" y="1029335"/>
                </a:lnTo>
                <a:lnTo>
                  <a:pt x="7829550" y="56515"/>
                </a:lnTo>
                <a:lnTo>
                  <a:pt x="7825113" y="34504"/>
                </a:lnTo>
                <a:lnTo>
                  <a:pt x="7813008" y="16541"/>
                </a:lnTo>
                <a:lnTo>
                  <a:pt x="7795045" y="4437"/>
                </a:lnTo>
                <a:lnTo>
                  <a:pt x="7773035" y="0"/>
                </a:lnTo>
                <a:close/>
              </a:path>
            </a:pathLst>
          </a:custGeom>
          <a:solidFill>
            <a:srgbClr val="1A1A20"/>
          </a:solidFill>
        </p:spPr>
        <p:txBody>
          <a:bodyPr wrap="square" lIns="0" tIns="0" rIns="0" bIns="0" rtlCol="0"/>
          <a:lstStyle/>
          <a:p>
            <a:endParaRPr/>
          </a:p>
        </p:txBody>
      </p:sp>
      <p:sp>
        <p:nvSpPr>
          <p:cNvPr id="5" name="object 5"/>
          <p:cNvSpPr/>
          <p:nvPr/>
        </p:nvSpPr>
        <p:spPr>
          <a:xfrm>
            <a:off x="657225" y="4429125"/>
            <a:ext cx="7829550" cy="1076325"/>
          </a:xfrm>
          <a:custGeom>
            <a:avLst/>
            <a:gdLst/>
            <a:ahLst/>
            <a:cxnLst/>
            <a:rect l="l" t="t" r="r" b="b"/>
            <a:pathLst>
              <a:path w="7829550" h="1076325">
                <a:moveTo>
                  <a:pt x="7773543" y="0"/>
                </a:moveTo>
                <a:lnTo>
                  <a:pt x="56043" y="0"/>
                </a:lnTo>
                <a:lnTo>
                  <a:pt x="34231" y="4411"/>
                </a:lnTo>
                <a:lnTo>
                  <a:pt x="16417" y="16430"/>
                </a:lnTo>
                <a:lnTo>
                  <a:pt x="4405" y="34236"/>
                </a:lnTo>
                <a:lnTo>
                  <a:pt x="0" y="56007"/>
                </a:lnTo>
                <a:lnTo>
                  <a:pt x="0" y="1020318"/>
                </a:lnTo>
                <a:lnTo>
                  <a:pt x="4405" y="1042088"/>
                </a:lnTo>
                <a:lnTo>
                  <a:pt x="16417" y="1059894"/>
                </a:lnTo>
                <a:lnTo>
                  <a:pt x="34231" y="1071913"/>
                </a:lnTo>
                <a:lnTo>
                  <a:pt x="56043" y="1076325"/>
                </a:lnTo>
                <a:lnTo>
                  <a:pt x="7773543" y="1076325"/>
                </a:lnTo>
                <a:lnTo>
                  <a:pt x="7795313" y="1071913"/>
                </a:lnTo>
                <a:lnTo>
                  <a:pt x="7813119" y="1059894"/>
                </a:lnTo>
                <a:lnTo>
                  <a:pt x="7825138" y="1042088"/>
                </a:lnTo>
                <a:lnTo>
                  <a:pt x="7829550" y="1020318"/>
                </a:lnTo>
                <a:lnTo>
                  <a:pt x="7829550" y="56007"/>
                </a:lnTo>
                <a:lnTo>
                  <a:pt x="7825138" y="34236"/>
                </a:lnTo>
                <a:lnTo>
                  <a:pt x="7813119" y="16430"/>
                </a:lnTo>
                <a:lnTo>
                  <a:pt x="7795313" y="4411"/>
                </a:lnTo>
                <a:lnTo>
                  <a:pt x="7773543" y="0"/>
                </a:lnTo>
                <a:close/>
              </a:path>
            </a:pathLst>
          </a:custGeom>
          <a:solidFill>
            <a:srgbClr val="1A1A20"/>
          </a:solidFill>
        </p:spPr>
        <p:txBody>
          <a:bodyPr wrap="square" lIns="0" tIns="0" rIns="0" bIns="0" rtlCol="0"/>
          <a:lstStyle/>
          <a:p>
            <a:endParaRPr/>
          </a:p>
        </p:txBody>
      </p:sp>
      <p:sp>
        <p:nvSpPr>
          <p:cNvPr id="6" name="object 6"/>
          <p:cNvSpPr/>
          <p:nvPr/>
        </p:nvSpPr>
        <p:spPr>
          <a:xfrm>
            <a:off x="657225" y="5800725"/>
            <a:ext cx="7829550" cy="1085850"/>
          </a:xfrm>
          <a:custGeom>
            <a:avLst/>
            <a:gdLst/>
            <a:ahLst/>
            <a:cxnLst/>
            <a:rect l="l" t="t" r="r" b="b"/>
            <a:pathLst>
              <a:path w="7829550" h="1085850">
                <a:moveTo>
                  <a:pt x="7773035" y="0"/>
                </a:moveTo>
                <a:lnTo>
                  <a:pt x="56540" y="0"/>
                </a:lnTo>
                <a:lnTo>
                  <a:pt x="34531" y="4437"/>
                </a:lnTo>
                <a:lnTo>
                  <a:pt x="16559" y="16541"/>
                </a:lnTo>
                <a:lnTo>
                  <a:pt x="4442" y="34504"/>
                </a:lnTo>
                <a:lnTo>
                  <a:pt x="0" y="56515"/>
                </a:lnTo>
                <a:lnTo>
                  <a:pt x="0" y="1029335"/>
                </a:lnTo>
                <a:lnTo>
                  <a:pt x="4442" y="1051345"/>
                </a:lnTo>
                <a:lnTo>
                  <a:pt x="16559" y="1069308"/>
                </a:lnTo>
                <a:lnTo>
                  <a:pt x="34531" y="1081412"/>
                </a:lnTo>
                <a:lnTo>
                  <a:pt x="56540" y="1085850"/>
                </a:lnTo>
                <a:lnTo>
                  <a:pt x="7773035" y="1085850"/>
                </a:lnTo>
                <a:lnTo>
                  <a:pt x="7795045" y="1081412"/>
                </a:lnTo>
                <a:lnTo>
                  <a:pt x="7813008" y="1069308"/>
                </a:lnTo>
                <a:lnTo>
                  <a:pt x="7825113" y="1051345"/>
                </a:lnTo>
                <a:lnTo>
                  <a:pt x="7829550" y="1029335"/>
                </a:lnTo>
                <a:lnTo>
                  <a:pt x="7829550" y="56515"/>
                </a:lnTo>
                <a:lnTo>
                  <a:pt x="7825113" y="34504"/>
                </a:lnTo>
                <a:lnTo>
                  <a:pt x="7813008" y="16541"/>
                </a:lnTo>
                <a:lnTo>
                  <a:pt x="7795045" y="4437"/>
                </a:lnTo>
                <a:lnTo>
                  <a:pt x="7773035" y="0"/>
                </a:lnTo>
                <a:close/>
              </a:path>
            </a:pathLst>
          </a:custGeom>
          <a:solidFill>
            <a:srgbClr val="1A1A20"/>
          </a:solidFill>
        </p:spPr>
        <p:txBody>
          <a:bodyPr wrap="square" lIns="0" tIns="0" rIns="0" bIns="0" rtlCol="0"/>
          <a:lstStyle/>
          <a:p>
            <a:endParaRPr/>
          </a:p>
        </p:txBody>
      </p:sp>
      <p:grpSp>
        <p:nvGrpSpPr>
          <p:cNvPr id="7" name="object 7"/>
          <p:cNvGrpSpPr/>
          <p:nvPr/>
        </p:nvGrpSpPr>
        <p:grpSpPr>
          <a:xfrm>
            <a:off x="0" y="0"/>
            <a:ext cx="14630400" cy="8229600"/>
            <a:chOff x="0" y="0"/>
            <a:chExt cx="14630400" cy="8229600"/>
          </a:xfrm>
        </p:grpSpPr>
        <p:pic>
          <p:nvPicPr>
            <p:cNvPr id="8" name="object 8"/>
            <p:cNvPicPr/>
            <p:nvPr/>
          </p:nvPicPr>
          <p:blipFill>
            <a:blip r:embed="rId2" cstate="print"/>
            <a:stretch>
              <a:fillRect/>
            </a:stretch>
          </p:blipFill>
          <p:spPr>
            <a:xfrm>
              <a:off x="9144000" y="0"/>
              <a:ext cx="5486400" cy="8229600"/>
            </a:xfrm>
            <a:prstGeom prst="rect">
              <a:avLst/>
            </a:prstGeom>
          </p:spPr>
        </p:pic>
        <p:sp>
          <p:nvSpPr>
            <p:cNvPr id="9" name="object 9"/>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
        <p:nvSpPr>
          <p:cNvPr id="10" name="object 10"/>
          <p:cNvSpPr txBox="1"/>
          <p:nvPr/>
        </p:nvSpPr>
        <p:spPr>
          <a:xfrm>
            <a:off x="926464" y="2037879"/>
            <a:ext cx="7402195" cy="4928870"/>
          </a:xfrm>
          <a:prstGeom prst="rect">
            <a:avLst/>
          </a:prstGeom>
        </p:spPr>
        <p:txBody>
          <a:bodyPr vert="horz" wrap="square" lIns="0" tIns="114935" rIns="0" bIns="0" rtlCol="0">
            <a:spAutoFit/>
          </a:bodyPr>
          <a:lstStyle/>
          <a:p>
            <a:pPr marL="12700">
              <a:lnSpc>
                <a:spcPct val="100000"/>
              </a:lnSpc>
              <a:spcBef>
                <a:spcPts val="905"/>
              </a:spcBef>
            </a:pPr>
            <a:r>
              <a:rPr sz="1850" dirty="0">
                <a:solidFill>
                  <a:srgbClr val="B27FFF"/>
                </a:solidFill>
                <a:latin typeface="Arial MT"/>
                <a:cs typeface="Arial MT"/>
              </a:rPr>
              <a:t>optimized</a:t>
            </a:r>
            <a:r>
              <a:rPr sz="1850" spc="40" dirty="0">
                <a:solidFill>
                  <a:srgbClr val="B27FFF"/>
                </a:solidFill>
                <a:latin typeface="Times New Roman"/>
                <a:cs typeface="Times New Roman"/>
              </a:rPr>
              <a:t> </a:t>
            </a:r>
            <a:r>
              <a:rPr sz="1850" spc="-10" dirty="0">
                <a:solidFill>
                  <a:srgbClr val="B27FFF"/>
                </a:solidFill>
                <a:latin typeface="Arial MT"/>
                <a:cs typeface="Arial MT"/>
              </a:rPr>
              <a:t>Classification</a:t>
            </a:r>
            <a:endParaRPr sz="1850">
              <a:latin typeface="Arial MT"/>
              <a:cs typeface="Arial MT"/>
            </a:endParaRPr>
          </a:p>
          <a:p>
            <a:pPr marL="755650" marR="487680">
              <a:lnSpc>
                <a:spcPct val="100800"/>
              </a:lnSpc>
              <a:spcBef>
                <a:spcPts val="745"/>
              </a:spcBef>
            </a:pPr>
            <a:r>
              <a:rPr sz="1800" dirty="0">
                <a:solidFill>
                  <a:srgbClr val="FFFFFF"/>
                </a:solidFill>
                <a:latin typeface="Calibri"/>
                <a:cs typeface="Calibri"/>
              </a:rPr>
              <a:t>CNNs</a:t>
            </a:r>
            <a:r>
              <a:rPr sz="1800" spc="-70" dirty="0">
                <a:solidFill>
                  <a:srgbClr val="FFFFFF"/>
                </a:solidFill>
                <a:latin typeface="Times New Roman"/>
                <a:cs typeface="Times New Roman"/>
              </a:rPr>
              <a:t> </a:t>
            </a:r>
            <a:r>
              <a:rPr sz="1800" spc="-10" dirty="0">
                <a:solidFill>
                  <a:srgbClr val="FFFFFF"/>
                </a:solidFill>
                <a:latin typeface="Calibri"/>
                <a:cs typeface="Calibri"/>
              </a:rPr>
              <a:t>optimize</a:t>
            </a:r>
            <a:r>
              <a:rPr sz="1800" spc="-25" dirty="0">
                <a:solidFill>
                  <a:srgbClr val="FFFFFF"/>
                </a:solidFill>
                <a:latin typeface="Times New Roman"/>
                <a:cs typeface="Times New Roman"/>
              </a:rPr>
              <a:t> </a:t>
            </a:r>
            <a:r>
              <a:rPr sz="1800" dirty="0">
                <a:solidFill>
                  <a:srgbClr val="FFFFFF"/>
                </a:solidFill>
                <a:latin typeface="Calibri"/>
                <a:cs typeface="Calibri"/>
              </a:rPr>
              <a:t>the</a:t>
            </a:r>
            <a:r>
              <a:rPr sz="1800" spc="-25" dirty="0">
                <a:solidFill>
                  <a:srgbClr val="FFFFFF"/>
                </a:solidFill>
                <a:latin typeface="Times New Roman"/>
                <a:cs typeface="Times New Roman"/>
              </a:rPr>
              <a:t> </a:t>
            </a:r>
            <a:r>
              <a:rPr sz="1800" dirty="0">
                <a:solidFill>
                  <a:srgbClr val="FFFFFF"/>
                </a:solidFill>
                <a:latin typeface="Calibri"/>
                <a:cs typeface="Calibri"/>
              </a:rPr>
              <a:t>classification</a:t>
            </a:r>
            <a:r>
              <a:rPr sz="1800" spc="-170" dirty="0">
                <a:solidFill>
                  <a:srgbClr val="FFFFFF"/>
                </a:solidFill>
                <a:latin typeface="Times New Roman"/>
                <a:cs typeface="Times New Roman"/>
              </a:rPr>
              <a:t> </a:t>
            </a:r>
            <a:r>
              <a:rPr sz="1800" spc="-10" dirty="0">
                <a:solidFill>
                  <a:srgbClr val="FFFFFF"/>
                </a:solidFill>
                <a:latin typeface="Calibri"/>
                <a:cs typeface="Calibri"/>
              </a:rPr>
              <a:t>process</a:t>
            </a:r>
            <a:r>
              <a:rPr sz="1800" spc="-65" dirty="0">
                <a:solidFill>
                  <a:srgbClr val="FFFFFF"/>
                </a:solidFill>
                <a:latin typeface="Times New Roman"/>
                <a:cs typeface="Times New Roman"/>
              </a:rPr>
              <a:t> </a:t>
            </a:r>
            <a:r>
              <a:rPr sz="1800" dirty="0">
                <a:solidFill>
                  <a:srgbClr val="FFFFFF"/>
                </a:solidFill>
                <a:latin typeface="Calibri"/>
                <a:cs typeface="Calibri"/>
              </a:rPr>
              <a:t>by</a:t>
            </a:r>
            <a:r>
              <a:rPr sz="1800" spc="-25" dirty="0">
                <a:solidFill>
                  <a:srgbClr val="FFFFFF"/>
                </a:solidFill>
                <a:latin typeface="Times New Roman"/>
                <a:cs typeface="Times New Roman"/>
              </a:rPr>
              <a:t> </a:t>
            </a:r>
            <a:r>
              <a:rPr sz="1800" spc="-10" dirty="0">
                <a:solidFill>
                  <a:srgbClr val="FFFFFF"/>
                </a:solidFill>
                <a:latin typeface="Calibri"/>
                <a:cs typeface="Calibri"/>
              </a:rPr>
              <a:t>efficiently</a:t>
            </a:r>
            <a:r>
              <a:rPr sz="1800" spc="-105" dirty="0">
                <a:solidFill>
                  <a:srgbClr val="FFFFFF"/>
                </a:solidFill>
                <a:latin typeface="Times New Roman"/>
                <a:cs typeface="Times New Roman"/>
              </a:rPr>
              <a:t> </a:t>
            </a:r>
            <a:r>
              <a:rPr sz="1800" spc="-10" dirty="0">
                <a:solidFill>
                  <a:srgbClr val="FFFFFF"/>
                </a:solidFill>
                <a:latin typeface="Calibri"/>
                <a:cs typeface="Calibri"/>
              </a:rPr>
              <a:t>categorizing</a:t>
            </a:r>
            <a:r>
              <a:rPr sz="1800" spc="-10" dirty="0">
                <a:solidFill>
                  <a:srgbClr val="FFFFFF"/>
                </a:solidFill>
                <a:latin typeface="Times New Roman"/>
                <a:cs typeface="Times New Roman"/>
              </a:rPr>
              <a:t> </a:t>
            </a:r>
            <a:r>
              <a:rPr sz="1800" dirty="0">
                <a:solidFill>
                  <a:srgbClr val="FFFFFF"/>
                </a:solidFill>
                <a:latin typeface="Calibri"/>
                <a:cs typeface="Calibri"/>
              </a:rPr>
              <a:t>images</a:t>
            </a:r>
            <a:r>
              <a:rPr sz="1800" spc="-100" dirty="0">
                <a:solidFill>
                  <a:srgbClr val="FFFFFF"/>
                </a:solidFill>
                <a:latin typeface="Times New Roman"/>
                <a:cs typeface="Times New Roman"/>
              </a:rPr>
              <a:t> </a:t>
            </a:r>
            <a:r>
              <a:rPr sz="1800" dirty="0">
                <a:solidFill>
                  <a:srgbClr val="FFFFFF"/>
                </a:solidFill>
                <a:latin typeface="Calibri"/>
                <a:cs typeface="Calibri"/>
              </a:rPr>
              <a:t>based</a:t>
            </a:r>
            <a:r>
              <a:rPr sz="1800" spc="-45" dirty="0">
                <a:solidFill>
                  <a:srgbClr val="FFFFFF"/>
                </a:solidFill>
                <a:latin typeface="Times New Roman"/>
                <a:cs typeface="Times New Roman"/>
              </a:rPr>
              <a:t> </a:t>
            </a:r>
            <a:r>
              <a:rPr sz="1800" dirty="0">
                <a:solidFill>
                  <a:srgbClr val="FFFFFF"/>
                </a:solidFill>
                <a:latin typeface="Calibri"/>
                <a:cs typeface="Calibri"/>
              </a:rPr>
              <a:t>on</a:t>
            </a:r>
            <a:r>
              <a:rPr sz="1800" spc="-45" dirty="0">
                <a:solidFill>
                  <a:srgbClr val="FFFFFF"/>
                </a:solidFill>
                <a:latin typeface="Times New Roman"/>
                <a:cs typeface="Times New Roman"/>
              </a:rPr>
              <a:t> </a:t>
            </a:r>
            <a:r>
              <a:rPr sz="1800" dirty="0">
                <a:solidFill>
                  <a:srgbClr val="FFFFFF"/>
                </a:solidFill>
                <a:latin typeface="Calibri"/>
                <a:cs typeface="Calibri"/>
              </a:rPr>
              <a:t>learned</a:t>
            </a:r>
            <a:r>
              <a:rPr sz="1800" spc="-120" dirty="0">
                <a:solidFill>
                  <a:srgbClr val="FFFFFF"/>
                </a:solidFill>
                <a:latin typeface="Times New Roman"/>
                <a:cs typeface="Times New Roman"/>
              </a:rPr>
              <a:t> </a:t>
            </a:r>
            <a:r>
              <a:rPr sz="1800" spc="-10" dirty="0">
                <a:solidFill>
                  <a:srgbClr val="FFFFFF"/>
                </a:solidFill>
                <a:latin typeface="Calibri"/>
                <a:cs typeface="Calibri"/>
              </a:rPr>
              <a:t>patterns.</a:t>
            </a:r>
            <a:endParaRPr sz="1800">
              <a:latin typeface="Calibri"/>
              <a:cs typeface="Calibri"/>
            </a:endParaRPr>
          </a:p>
          <a:p>
            <a:pPr>
              <a:lnSpc>
                <a:spcPct val="100000"/>
              </a:lnSpc>
              <a:spcBef>
                <a:spcPts val="229"/>
              </a:spcBef>
            </a:pPr>
            <a:endParaRPr sz="1800">
              <a:latin typeface="Calibri"/>
              <a:cs typeface="Calibri"/>
            </a:endParaRPr>
          </a:p>
          <a:p>
            <a:pPr marL="12700">
              <a:lnSpc>
                <a:spcPct val="100000"/>
              </a:lnSpc>
              <a:spcBef>
                <a:spcPts val="5"/>
              </a:spcBef>
            </a:pPr>
            <a:r>
              <a:rPr sz="1850" dirty="0">
                <a:solidFill>
                  <a:srgbClr val="B27FFF"/>
                </a:solidFill>
                <a:latin typeface="Arial MT"/>
                <a:cs typeface="Arial MT"/>
              </a:rPr>
              <a:t>Complex</a:t>
            </a:r>
            <a:r>
              <a:rPr sz="1850" spc="-65" dirty="0">
                <a:solidFill>
                  <a:srgbClr val="B27FFF"/>
                </a:solidFill>
                <a:latin typeface="Times New Roman"/>
                <a:cs typeface="Times New Roman"/>
              </a:rPr>
              <a:t> </a:t>
            </a:r>
            <a:r>
              <a:rPr sz="1850" dirty="0">
                <a:solidFill>
                  <a:srgbClr val="B27FFF"/>
                </a:solidFill>
                <a:latin typeface="Arial MT"/>
                <a:cs typeface="Arial MT"/>
              </a:rPr>
              <a:t>Pattern</a:t>
            </a:r>
            <a:r>
              <a:rPr sz="1850" spc="130" dirty="0">
                <a:solidFill>
                  <a:srgbClr val="B27FFF"/>
                </a:solidFill>
                <a:latin typeface="Times New Roman"/>
                <a:cs typeface="Times New Roman"/>
              </a:rPr>
              <a:t> </a:t>
            </a:r>
            <a:r>
              <a:rPr sz="1850" spc="-10" dirty="0">
                <a:solidFill>
                  <a:srgbClr val="B27FFF"/>
                </a:solidFill>
                <a:latin typeface="Arial MT"/>
                <a:cs typeface="Arial MT"/>
              </a:rPr>
              <a:t>Recognition</a:t>
            </a:r>
            <a:endParaRPr sz="1850">
              <a:latin typeface="Arial MT"/>
              <a:cs typeface="Arial MT"/>
            </a:endParaRPr>
          </a:p>
          <a:p>
            <a:pPr marL="298450" marR="239395">
              <a:lnSpc>
                <a:spcPct val="100800"/>
              </a:lnSpc>
              <a:spcBef>
                <a:spcPts val="735"/>
              </a:spcBef>
            </a:pPr>
            <a:r>
              <a:rPr sz="1800" dirty="0">
                <a:solidFill>
                  <a:srgbClr val="FFFFFF"/>
                </a:solidFill>
                <a:latin typeface="Calibri"/>
                <a:cs typeface="Calibri"/>
              </a:rPr>
              <a:t>CNNs</a:t>
            </a:r>
            <a:r>
              <a:rPr sz="1800" spc="-85" dirty="0">
                <a:solidFill>
                  <a:srgbClr val="FFFFFF"/>
                </a:solidFill>
                <a:latin typeface="Times New Roman"/>
                <a:cs typeface="Times New Roman"/>
              </a:rPr>
              <a:t> </a:t>
            </a:r>
            <a:r>
              <a:rPr sz="1800" dirty="0">
                <a:solidFill>
                  <a:srgbClr val="FFFFFF"/>
                </a:solidFill>
                <a:latin typeface="Calibri"/>
                <a:cs typeface="Calibri"/>
              </a:rPr>
              <a:t>are</a:t>
            </a:r>
            <a:r>
              <a:rPr sz="1800" spc="-30" dirty="0">
                <a:solidFill>
                  <a:srgbClr val="FFFFFF"/>
                </a:solidFill>
                <a:latin typeface="Times New Roman"/>
                <a:cs typeface="Times New Roman"/>
              </a:rPr>
              <a:t> </a:t>
            </a:r>
            <a:r>
              <a:rPr sz="1800" dirty="0">
                <a:solidFill>
                  <a:srgbClr val="FFFFFF"/>
                </a:solidFill>
                <a:latin typeface="Calibri"/>
                <a:cs typeface="Calibri"/>
              </a:rPr>
              <a:t>adept</a:t>
            </a:r>
            <a:r>
              <a:rPr sz="1800" spc="-120" dirty="0">
                <a:solidFill>
                  <a:srgbClr val="FFFFFF"/>
                </a:solidFill>
                <a:latin typeface="Times New Roman"/>
                <a:cs typeface="Times New Roman"/>
              </a:rPr>
              <a:t> </a:t>
            </a:r>
            <a:r>
              <a:rPr sz="1800" dirty="0">
                <a:solidFill>
                  <a:srgbClr val="FFFFFF"/>
                </a:solidFill>
                <a:latin typeface="Calibri"/>
                <a:cs typeface="Calibri"/>
              </a:rPr>
              <a:t>at</a:t>
            </a:r>
            <a:r>
              <a:rPr sz="1800" spc="-40" dirty="0">
                <a:solidFill>
                  <a:srgbClr val="FFFFFF"/>
                </a:solidFill>
                <a:latin typeface="Times New Roman"/>
                <a:cs typeface="Times New Roman"/>
              </a:rPr>
              <a:t> </a:t>
            </a:r>
            <a:r>
              <a:rPr sz="1800" spc="-10" dirty="0">
                <a:solidFill>
                  <a:srgbClr val="FFFFFF"/>
                </a:solidFill>
                <a:latin typeface="Calibri"/>
                <a:cs typeface="Calibri"/>
              </a:rPr>
              <a:t>recognizing</a:t>
            </a:r>
            <a:r>
              <a:rPr sz="1800" spc="-145" dirty="0">
                <a:solidFill>
                  <a:srgbClr val="FFFFFF"/>
                </a:solidFill>
                <a:latin typeface="Times New Roman"/>
                <a:cs typeface="Times New Roman"/>
              </a:rPr>
              <a:t> </a:t>
            </a:r>
            <a:r>
              <a:rPr sz="1800" dirty="0">
                <a:solidFill>
                  <a:srgbClr val="FFFFFF"/>
                </a:solidFill>
                <a:latin typeface="Calibri"/>
                <a:cs typeface="Calibri"/>
              </a:rPr>
              <a:t>intricate</a:t>
            </a:r>
            <a:r>
              <a:rPr sz="1800" spc="-114" dirty="0">
                <a:solidFill>
                  <a:srgbClr val="FFFFFF"/>
                </a:solidFill>
                <a:latin typeface="Times New Roman"/>
                <a:cs typeface="Times New Roman"/>
              </a:rPr>
              <a:t> </a:t>
            </a:r>
            <a:r>
              <a:rPr sz="1800" dirty="0">
                <a:solidFill>
                  <a:srgbClr val="FFFFFF"/>
                </a:solidFill>
                <a:latin typeface="Calibri"/>
                <a:cs typeface="Calibri"/>
              </a:rPr>
              <a:t>patterns</a:t>
            </a:r>
            <a:r>
              <a:rPr sz="1800" spc="-155" dirty="0">
                <a:solidFill>
                  <a:srgbClr val="FFFFFF"/>
                </a:solidFill>
                <a:latin typeface="Times New Roman"/>
                <a:cs typeface="Times New Roman"/>
              </a:rPr>
              <a:t> </a:t>
            </a:r>
            <a:r>
              <a:rPr sz="1800" dirty="0">
                <a:solidFill>
                  <a:srgbClr val="FFFFFF"/>
                </a:solidFill>
                <a:latin typeface="Calibri"/>
                <a:cs typeface="Calibri"/>
              </a:rPr>
              <a:t>within</a:t>
            </a:r>
            <a:r>
              <a:rPr sz="1800" spc="-85" dirty="0">
                <a:solidFill>
                  <a:srgbClr val="FFFFFF"/>
                </a:solidFill>
                <a:latin typeface="Times New Roman"/>
                <a:cs typeface="Times New Roman"/>
              </a:rPr>
              <a:t> </a:t>
            </a:r>
            <a:r>
              <a:rPr sz="1800" dirty="0">
                <a:solidFill>
                  <a:srgbClr val="FFFFFF"/>
                </a:solidFill>
                <a:latin typeface="Calibri"/>
                <a:cs typeface="Calibri"/>
              </a:rPr>
              <a:t>images,</a:t>
            </a:r>
            <a:r>
              <a:rPr sz="1800" spc="-30" dirty="0">
                <a:solidFill>
                  <a:srgbClr val="FFFFFF"/>
                </a:solidFill>
                <a:latin typeface="Times New Roman"/>
                <a:cs typeface="Times New Roman"/>
              </a:rPr>
              <a:t> </a:t>
            </a:r>
            <a:r>
              <a:rPr sz="1800" spc="-10" dirty="0">
                <a:solidFill>
                  <a:srgbClr val="FFFFFF"/>
                </a:solidFill>
                <a:latin typeface="Calibri"/>
                <a:cs typeface="Calibri"/>
              </a:rPr>
              <a:t>improving</a:t>
            </a:r>
            <a:r>
              <a:rPr sz="1800" spc="-10" dirty="0">
                <a:solidFill>
                  <a:srgbClr val="FFFFFF"/>
                </a:solidFill>
                <a:latin typeface="Times New Roman"/>
                <a:cs typeface="Times New Roman"/>
              </a:rPr>
              <a:t> </a:t>
            </a:r>
            <a:r>
              <a:rPr sz="1800" dirty="0">
                <a:solidFill>
                  <a:srgbClr val="FFFFFF"/>
                </a:solidFill>
                <a:latin typeface="Calibri"/>
                <a:cs typeface="Calibri"/>
              </a:rPr>
              <a:t>recognition</a:t>
            </a:r>
            <a:r>
              <a:rPr sz="1800" spc="-190" dirty="0">
                <a:solidFill>
                  <a:srgbClr val="FFFFFF"/>
                </a:solidFill>
                <a:latin typeface="Times New Roman"/>
                <a:cs typeface="Times New Roman"/>
              </a:rPr>
              <a:t> </a:t>
            </a:r>
            <a:r>
              <a:rPr sz="1800" spc="-10" dirty="0">
                <a:solidFill>
                  <a:srgbClr val="FFFFFF"/>
                </a:solidFill>
                <a:latin typeface="Calibri"/>
                <a:cs typeface="Calibri"/>
              </a:rPr>
              <a:t>capabilities.</a:t>
            </a:r>
            <a:endParaRPr sz="1800">
              <a:latin typeface="Calibri"/>
              <a:cs typeface="Calibri"/>
            </a:endParaRPr>
          </a:p>
          <a:p>
            <a:pPr>
              <a:lnSpc>
                <a:spcPct val="100000"/>
              </a:lnSpc>
              <a:spcBef>
                <a:spcPts val="390"/>
              </a:spcBef>
            </a:pPr>
            <a:endParaRPr sz="1800">
              <a:latin typeface="Calibri"/>
              <a:cs typeface="Calibri"/>
            </a:endParaRPr>
          </a:p>
          <a:p>
            <a:pPr marL="12700">
              <a:lnSpc>
                <a:spcPct val="100000"/>
              </a:lnSpc>
              <a:spcBef>
                <a:spcPts val="5"/>
              </a:spcBef>
            </a:pPr>
            <a:r>
              <a:rPr sz="1850" spc="-20" dirty="0">
                <a:solidFill>
                  <a:srgbClr val="B27FFF"/>
                </a:solidFill>
                <a:latin typeface="Arial MT"/>
                <a:cs typeface="Arial MT"/>
              </a:rPr>
              <a:t>Efficient</a:t>
            </a:r>
            <a:r>
              <a:rPr sz="1850" spc="-80" dirty="0">
                <a:solidFill>
                  <a:srgbClr val="B27FFF"/>
                </a:solidFill>
                <a:latin typeface="Times New Roman"/>
                <a:cs typeface="Times New Roman"/>
              </a:rPr>
              <a:t> </a:t>
            </a:r>
            <a:r>
              <a:rPr sz="1850" dirty="0">
                <a:solidFill>
                  <a:srgbClr val="B27FFF"/>
                </a:solidFill>
                <a:latin typeface="Arial MT"/>
                <a:cs typeface="Arial MT"/>
              </a:rPr>
              <a:t>Image</a:t>
            </a:r>
            <a:r>
              <a:rPr sz="1850" spc="-75" dirty="0">
                <a:solidFill>
                  <a:srgbClr val="B27FFF"/>
                </a:solidFill>
                <a:latin typeface="Times New Roman"/>
                <a:cs typeface="Times New Roman"/>
              </a:rPr>
              <a:t> </a:t>
            </a:r>
            <a:r>
              <a:rPr sz="1850" spc="-10" dirty="0">
                <a:solidFill>
                  <a:srgbClr val="B27FFF"/>
                </a:solidFill>
                <a:latin typeface="Arial MT"/>
                <a:cs typeface="Arial MT"/>
              </a:rPr>
              <a:t>Analysis</a:t>
            </a:r>
            <a:endParaRPr sz="1850">
              <a:latin typeface="Arial MT"/>
              <a:cs typeface="Arial MT"/>
            </a:endParaRPr>
          </a:p>
          <a:p>
            <a:pPr marL="297815" marR="8890">
              <a:lnSpc>
                <a:spcPct val="100800"/>
              </a:lnSpc>
              <a:spcBef>
                <a:spcPts val="740"/>
              </a:spcBef>
            </a:pPr>
            <a:r>
              <a:rPr sz="1800" dirty="0">
                <a:solidFill>
                  <a:srgbClr val="FFFFFF"/>
                </a:solidFill>
                <a:latin typeface="Calibri"/>
                <a:cs typeface="Calibri"/>
              </a:rPr>
              <a:t>CNNs</a:t>
            </a:r>
            <a:r>
              <a:rPr sz="1800" spc="-65" dirty="0">
                <a:solidFill>
                  <a:srgbClr val="FFFFFF"/>
                </a:solidFill>
                <a:latin typeface="Times New Roman"/>
                <a:cs typeface="Times New Roman"/>
              </a:rPr>
              <a:t> </a:t>
            </a:r>
            <a:r>
              <a:rPr sz="1800" dirty="0">
                <a:solidFill>
                  <a:srgbClr val="FFFFFF"/>
                </a:solidFill>
                <a:latin typeface="Calibri"/>
                <a:cs typeface="Calibri"/>
              </a:rPr>
              <a:t>are</a:t>
            </a:r>
            <a:r>
              <a:rPr sz="1800" spc="-35" dirty="0">
                <a:solidFill>
                  <a:srgbClr val="FFFFFF"/>
                </a:solidFill>
                <a:latin typeface="Times New Roman"/>
                <a:cs typeface="Times New Roman"/>
              </a:rPr>
              <a:t> </a:t>
            </a:r>
            <a:r>
              <a:rPr sz="1800" dirty="0">
                <a:solidFill>
                  <a:srgbClr val="FFFFFF"/>
                </a:solidFill>
                <a:latin typeface="Calibri"/>
                <a:cs typeface="Calibri"/>
              </a:rPr>
              <a:t>proficient</a:t>
            </a:r>
            <a:r>
              <a:rPr sz="1800" spc="-204" dirty="0">
                <a:solidFill>
                  <a:srgbClr val="FFFFFF"/>
                </a:solidFill>
                <a:latin typeface="Times New Roman"/>
                <a:cs typeface="Times New Roman"/>
              </a:rPr>
              <a:t> </a:t>
            </a:r>
            <a:r>
              <a:rPr sz="1800" dirty="0">
                <a:solidFill>
                  <a:srgbClr val="FFFFFF"/>
                </a:solidFill>
                <a:latin typeface="Calibri"/>
                <a:cs typeface="Calibri"/>
              </a:rPr>
              <a:t>in</a:t>
            </a:r>
            <a:r>
              <a:rPr sz="1800" spc="25" dirty="0">
                <a:solidFill>
                  <a:srgbClr val="FFFFFF"/>
                </a:solidFill>
                <a:latin typeface="Times New Roman"/>
                <a:cs typeface="Times New Roman"/>
              </a:rPr>
              <a:t> </a:t>
            </a:r>
            <a:r>
              <a:rPr sz="1800" dirty="0">
                <a:solidFill>
                  <a:srgbClr val="FFFFFF"/>
                </a:solidFill>
                <a:latin typeface="Calibri"/>
                <a:cs typeface="Calibri"/>
              </a:rPr>
              <a:t>analyzingvisual</a:t>
            </a:r>
            <a:r>
              <a:rPr sz="1800" spc="-75" dirty="0">
                <a:solidFill>
                  <a:srgbClr val="FFFFFF"/>
                </a:solidFill>
                <a:latin typeface="Times New Roman"/>
                <a:cs typeface="Times New Roman"/>
              </a:rPr>
              <a:t> </a:t>
            </a:r>
            <a:r>
              <a:rPr sz="1800" spc="-10" dirty="0">
                <a:solidFill>
                  <a:srgbClr val="FFFFFF"/>
                </a:solidFill>
                <a:latin typeface="Calibri"/>
                <a:cs typeface="Calibri"/>
              </a:rPr>
              <a:t>imagery,</a:t>
            </a:r>
            <a:r>
              <a:rPr sz="1800" spc="45" dirty="0">
                <a:solidFill>
                  <a:srgbClr val="FFFFFF"/>
                </a:solidFill>
                <a:latin typeface="Times New Roman"/>
                <a:cs typeface="Times New Roman"/>
              </a:rPr>
              <a:t> </a:t>
            </a:r>
            <a:r>
              <a:rPr sz="1800" dirty="0">
                <a:solidFill>
                  <a:srgbClr val="FFFFFF"/>
                </a:solidFill>
                <a:latin typeface="Calibri"/>
                <a:cs typeface="Calibri"/>
              </a:rPr>
              <a:t>making</a:t>
            </a:r>
            <a:r>
              <a:rPr sz="1800" spc="-140" dirty="0">
                <a:solidFill>
                  <a:srgbClr val="FFFFFF"/>
                </a:solidFill>
                <a:latin typeface="Times New Roman"/>
                <a:cs typeface="Times New Roman"/>
              </a:rPr>
              <a:t> </a:t>
            </a:r>
            <a:r>
              <a:rPr sz="1800" dirty="0">
                <a:solidFill>
                  <a:srgbClr val="FFFFFF"/>
                </a:solidFill>
                <a:latin typeface="Calibri"/>
                <a:cs typeface="Calibri"/>
              </a:rPr>
              <a:t>them</a:t>
            </a:r>
            <a:r>
              <a:rPr sz="1800" spc="-50" dirty="0">
                <a:solidFill>
                  <a:srgbClr val="FFFFFF"/>
                </a:solidFill>
                <a:latin typeface="Times New Roman"/>
                <a:cs typeface="Times New Roman"/>
              </a:rPr>
              <a:t> </a:t>
            </a:r>
            <a:r>
              <a:rPr sz="1800" dirty="0">
                <a:solidFill>
                  <a:srgbClr val="FFFFFF"/>
                </a:solidFill>
                <a:latin typeface="Calibri"/>
                <a:cs typeface="Calibri"/>
              </a:rPr>
              <a:t>ideal</a:t>
            </a:r>
            <a:r>
              <a:rPr sz="1800" spc="-75" dirty="0">
                <a:solidFill>
                  <a:srgbClr val="FFFFFF"/>
                </a:solidFill>
                <a:latin typeface="Times New Roman"/>
                <a:cs typeface="Times New Roman"/>
              </a:rPr>
              <a:t> </a:t>
            </a:r>
            <a:r>
              <a:rPr sz="1800" spc="-10" dirty="0">
                <a:solidFill>
                  <a:srgbClr val="FFFFFF"/>
                </a:solidFill>
                <a:latin typeface="Calibri"/>
                <a:cs typeface="Calibri"/>
              </a:rPr>
              <a:t>for</a:t>
            </a:r>
            <a:r>
              <a:rPr sz="1800" spc="20" dirty="0">
                <a:solidFill>
                  <a:srgbClr val="FFFFFF"/>
                </a:solidFill>
                <a:latin typeface="Times New Roman"/>
                <a:cs typeface="Times New Roman"/>
              </a:rPr>
              <a:t> </a:t>
            </a:r>
            <a:r>
              <a:rPr sz="1800" spc="-10" dirty="0">
                <a:solidFill>
                  <a:srgbClr val="FFFFFF"/>
                </a:solidFill>
                <a:latin typeface="Calibri"/>
                <a:cs typeface="Calibri"/>
              </a:rPr>
              <a:t>image</a:t>
            </a:r>
            <a:r>
              <a:rPr sz="1800" spc="-10" dirty="0">
                <a:solidFill>
                  <a:srgbClr val="FFFFFF"/>
                </a:solidFill>
                <a:latin typeface="Times New Roman"/>
                <a:cs typeface="Times New Roman"/>
              </a:rPr>
              <a:t> </a:t>
            </a:r>
            <a:r>
              <a:rPr sz="1800" dirty="0">
                <a:solidFill>
                  <a:srgbClr val="FFFFFF"/>
                </a:solidFill>
                <a:latin typeface="Calibri"/>
                <a:cs typeface="Calibri"/>
              </a:rPr>
              <a:t>classification</a:t>
            </a:r>
            <a:r>
              <a:rPr sz="1800" spc="-155" dirty="0">
                <a:solidFill>
                  <a:srgbClr val="FFFFFF"/>
                </a:solidFill>
                <a:latin typeface="Times New Roman"/>
                <a:cs typeface="Times New Roman"/>
              </a:rPr>
              <a:t> </a:t>
            </a:r>
            <a:r>
              <a:rPr sz="1800" spc="-10" dirty="0">
                <a:solidFill>
                  <a:srgbClr val="FFFFFF"/>
                </a:solidFill>
                <a:latin typeface="Calibri"/>
                <a:cs typeface="Calibri"/>
              </a:rPr>
              <a:t>tasks.</a:t>
            </a:r>
            <a:endParaRPr sz="1800">
              <a:latin typeface="Calibri"/>
              <a:cs typeface="Calibri"/>
            </a:endParaRPr>
          </a:p>
          <a:p>
            <a:pPr>
              <a:lnSpc>
                <a:spcPct val="100000"/>
              </a:lnSpc>
              <a:spcBef>
                <a:spcPts val="1325"/>
              </a:spcBef>
            </a:pPr>
            <a:endParaRPr sz="1800">
              <a:latin typeface="Calibri"/>
              <a:cs typeface="Calibri"/>
            </a:endParaRPr>
          </a:p>
          <a:p>
            <a:pPr marL="12700">
              <a:lnSpc>
                <a:spcPct val="100000"/>
              </a:lnSpc>
            </a:pPr>
            <a:r>
              <a:rPr sz="1850" dirty="0">
                <a:solidFill>
                  <a:srgbClr val="B27FFF"/>
                </a:solidFill>
                <a:latin typeface="Arial MT"/>
                <a:cs typeface="Arial MT"/>
              </a:rPr>
              <a:t>Feature</a:t>
            </a:r>
            <a:r>
              <a:rPr sz="1850" spc="-120" dirty="0">
                <a:solidFill>
                  <a:srgbClr val="B27FFF"/>
                </a:solidFill>
                <a:latin typeface="Times New Roman"/>
                <a:cs typeface="Times New Roman"/>
              </a:rPr>
              <a:t> </a:t>
            </a:r>
            <a:r>
              <a:rPr sz="1850" spc="-10" dirty="0">
                <a:solidFill>
                  <a:srgbClr val="B27FFF"/>
                </a:solidFill>
                <a:latin typeface="Arial MT"/>
                <a:cs typeface="Arial MT"/>
              </a:rPr>
              <a:t>Extraction</a:t>
            </a:r>
            <a:endParaRPr sz="1850">
              <a:latin typeface="Arial MT"/>
              <a:cs typeface="Arial MT"/>
            </a:endParaRPr>
          </a:p>
          <a:p>
            <a:pPr marL="297815" marR="5080">
              <a:lnSpc>
                <a:spcPct val="100800"/>
              </a:lnSpc>
              <a:spcBef>
                <a:spcPts val="735"/>
              </a:spcBef>
            </a:pPr>
            <a:r>
              <a:rPr sz="1800" dirty="0">
                <a:solidFill>
                  <a:srgbClr val="FFFFFF"/>
                </a:solidFill>
                <a:latin typeface="Calibri"/>
                <a:cs typeface="Calibri"/>
              </a:rPr>
              <a:t>CNNs</a:t>
            </a:r>
            <a:r>
              <a:rPr sz="1800" spc="-90" dirty="0">
                <a:solidFill>
                  <a:srgbClr val="FFFFFF"/>
                </a:solidFill>
                <a:latin typeface="Times New Roman"/>
                <a:cs typeface="Times New Roman"/>
              </a:rPr>
              <a:t> </a:t>
            </a:r>
            <a:r>
              <a:rPr sz="1800" spc="-25" dirty="0">
                <a:solidFill>
                  <a:srgbClr val="FFFFFF"/>
                </a:solidFill>
                <a:latin typeface="Calibri"/>
                <a:cs typeface="Calibri"/>
              </a:rPr>
              <a:t>excel</a:t>
            </a:r>
            <a:r>
              <a:rPr sz="1800" spc="-5" dirty="0">
                <a:solidFill>
                  <a:srgbClr val="FFFFFF"/>
                </a:solidFill>
                <a:latin typeface="Times New Roman"/>
                <a:cs typeface="Times New Roman"/>
              </a:rPr>
              <a:t> </a:t>
            </a:r>
            <a:r>
              <a:rPr sz="1800" dirty="0">
                <a:solidFill>
                  <a:srgbClr val="FFFFFF"/>
                </a:solidFill>
                <a:latin typeface="Calibri"/>
                <a:cs typeface="Calibri"/>
              </a:rPr>
              <a:t>at</a:t>
            </a:r>
            <a:r>
              <a:rPr sz="1800" spc="-55" dirty="0">
                <a:solidFill>
                  <a:srgbClr val="FFFFFF"/>
                </a:solidFill>
                <a:latin typeface="Times New Roman"/>
                <a:cs typeface="Times New Roman"/>
              </a:rPr>
              <a:t> </a:t>
            </a:r>
            <a:r>
              <a:rPr sz="1800" spc="-10" dirty="0">
                <a:solidFill>
                  <a:srgbClr val="FFFFFF"/>
                </a:solidFill>
                <a:latin typeface="Calibri"/>
                <a:cs typeface="Calibri"/>
              </a:rPr>
              <a:t>extracting</a:t>
            </a:r>
            <a:r>
              <a:rPr sz="1800" spc="-75" dirty="0">
                <a:solidFill>
                  <a:srgbClr val="FFFFFF"/>
                </a:solidFill>
                <a:latin typeface="Times New Roman"/>
                <a:cs typeface="Times New Roman"/>
              </a:rPr>
              <a:t> </a:t>
            </a:r>
            <a:r>
              <a:rPr sz="1800" spc="-10" dirty="0">
                <a:solidFill>
                  <a:srgbClr val="FFFFFF"/>
                </a:solidFill>
                <a:latin typeface="Calibri"/>
                <a:cs typeface="Calibri"/>
              </a:rPr>
              <a:t>essential</a:t>
            </a:r>
            <a:r>
              <a:rPr sz="1800" spc="-95" dirty="0">
                <a:solidFill>
                  <a:srgbClr val="FFFFFF"/>
                </a:solidFill>
                <a:latin typeface="Times New Roman"/>
                <a:cs typeface="Times New Roman"/>
              </a:rPr>
              <a:t> </a:t>
            </a:r>
            <a:r>
              <a:rPr sz="1800" spc="-20" dirty="0">
                <a:solidFill>
                  <a:srgbClr val="FFFFFF"/>
                </a:solidFill>
                <a:latin typeface="Calibri"/>
                <a:cs typeface="Calibri"/>
              </a:rPr>
              <a:t>features</a:t>
            </a:r>
            <a:r>
              <a:rPr sz="1800" spc="-80" dirty="0">
                <a:solidFill>
                  <a:srgbClr val="FFFFFF"/>
                </a:solidFill>
                <a:latin typeface="Times New Roman"/>
                <a:cs typeface="Times New Roman"/>
              </a:rPr>
              <a:t> </a:t>
            </a:r>
            <a:r>
              <a:rPr sz="1800" dirty="0">
                <a:solidFill>
                  <a:srgbClr val="FFFFFF"/>
                </a:solidFill>
                <a:latin typeface="Calibri"/>
                <a:cs typeface="Calibri"/>
              </a:rPr>
              <a:t>from</a:t>
            </a:r>
            <a:r>
              <a:rPr sz="1800" spc="15" dirty="0">
                <a:solidFill>
                  <a:srgbClr val="FFFFFF"/>
                </a:solidFill>
                <a:latin typeface="Times New Roman"/>
                <a:cs typeface="Times New Roman"/>
              </a:rPr>
              <a:t> </a:t>
            </a:r>
            <a:r>
              <a:rPr sz="1800" dirty="0">
                <a:solidFill>
                  <a:srgbClr val="FFFFFF"/>
                </a:solidFill>
                <a:latin typeface="Calibri"/>
                <a:cs typeface="Calibri"/>
              </a:rPr>
              <a:t>images</a:t>
            </a:r>
            <a:r>
              <a:rPr sz="1800" spc="-80" dirty="0">
                <a:solidFill>
                  <a:srgbClr val="FFFFFF"/>
                </a:solidFill>
                <a:latin typeface="Times New Roman"/>
                <a:cs typeface="Times New Roman"/>
              </a:rPr>
              <a:t> </a:t>
            </a:r>
            <a:r>
              <a:rPr sz="1800" dirty="0">
                <a:solidFill>
                  <a:srgbClr val="FFFFFF"/>
                </a:solidFill>
                <a:latin typeface="Calibri"/>
                <a:cs typeface="Calibri"/>
              </a:rPr>
              <a:t>to</a:t>
            </a:r>
            <a:r>
              <a:rPr sz="1800" spc="-30" dirty="0">
                <a:solidFill>
                  <a:srgbClr val="FFFFFF"/>
                </a:solidFill>
                <a:latin typeface="Times New Roman"/>
                <a:cs typeface="Times New Roman"/>
              </a:rPr>
              <a:t> </a:t>
            </a:r>
            <a:r>
              <a:rPr sz="1800" dirty="0">
                <a:solidFill>
                  <a:srgbClr val="FFFFFF"/>
                </a:solidFill>
                <a:latin typeface="Calibri"/>
                <a:cs typeface="Calibri"/>
              </a:rPr>
              <a:t>enhance</a:t>
            </a:r>
            <a:r>
              <a:rPr sz="1800" spc="-110" dirty="0">
                <a:solidFill>
                  <a:srgbClr val="FFFFFF"/>
                </a:solidFill>
                <a:latin typeface="Times New Roman"/>
                <a:cs typeface="Times New Roman"/>
              </a:rPr>
              <a:t> </a:t>
            </a:r>
            <a:r>
              <a:rPr sz="1800" spc="-10" dirty="0">
                <a:solidFill>
                  <a:srgbClr val="FFFFFF"/>
                </a:solidFill>
                <a:latin typeface="Calibri"/>
                <a:cs typeface="Calibri"/>
              </a:rPr>
              <a:t>accuracy</a:t>
            </a:r>
            <a:r>
              <a:rPr sz="1800" spc="-10" dirty="0">
                <a:solidFill>
                  <a:srgbClr val="FFFFFF"/>
                </a:solidFill>
                <a:latin typeface="Times New Roman"/>
                <a:cs typeface="Times New Roman"/>
              </a:rPr>
              <a:t> </a:t>
            </a:r>
            <a:r>
              <a:rPr sz="1800" dirty="0">
                <a:solidFill>
                  <a:srgbClr val="FFFFFF"/>
                </a:solidFill>
                <a:latin typeface="Calibri"/>
                <a:cs typeface="Calibri"/>
              </a:rPr>
              <a:t>in</a:t>
            </a:r>
            <a:r>
              <a:rPr sz="1800" spc="-25" dirty="0">
                <a:solidFill>
                  <a:srgbClr val="FFFFFF"/>
                </a:solidFill>
                <a:latin typeface="Times New Roman"/>
                <a:cs typeface="Times New Roman"/>
              </a:rPr>
              <a:t> </a:t>
            </a:r>
            <a:r>
              <a:rPr sz="1800" spc="-10" dirty="0">
                <a:solidFill>
                  <a:srgbClr val="FFFFFF"/>
                </a:solidFill>
                <a:latin typeface="Calibri"/>
                <a:cs typeface="Calibri"/>
              </a:rPr>
              <a:t>classification.</a:t>
            </a:r>
            <a:endParaRPr sz="180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4630400" cy="8229600"/>
            <a:chOff x="0" y="0"/>
            <a:chExt cx="14630400" cy="8229600"/>
          </a:xfrm>
        </p:grpSpPr>
        <p:pic>
          <p:nvPicPr>
            <p:cNvPr id="3" name="object 3"/>
            <p:cNvPicPr/>
            <p:nvPr/>
          </p:nvPicPr>
          <p:blipFill>
            <a:blip r:embed="rId2" cstate="print"/>
            <a:stretch>
              <a:fillRect/>
            </a:stretch>
          </p:blipFill>
          <p:spPr>
            <a:xfrm>
              <a:off x="0" y="0"/>
              <a:ext cx="14630400" cy="2847975"/>
            </a:xfrm>
            <a:prstGeom prst="rect">
              <a:avLst/>
            </a:prstGeom>
          </p:spPr>
        </p:pic>
        <p:sp>
          <p:nvSpPr>
            <p:cNvPr id="4" name="object 4"/>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
        <p:nvSpPr>
          <p:cNvPr id="5" name="object 5"/>
          <p:cNvSpPr txBox="1">
            <a:spLocks noGrp="1"/>
          </p:cNvSpPr>
          <p:nvPr>
            <p:ph type="title"/>
          </p:nvPr>
        </p:nvSpPr>
        <p:spPr>
          <a:xfrm>
            <a:off x="1170305" y="3033077"/>
            <a:ext cx="12207875" cy="712470"/>
          </a:xfrm>
          <a:prstGeom prst="rect">
            <a:avLst/>
          </a:prstGeom>
        </p:spPr>
        <p:txBody>
          <a:bodyPr vert="horz" wrap="square" lIns="0" tIns="13335" rIns="0" bIns="0" rtlCol="0">
            <a:spAutoFit/>
          </a:bodyPr>
          <a:lstStyle/>
          <a:p>
            <a:pPr marL="12700">
              <a:lnSpc>
                <a:spcPct val="100000"/>
              </a:lnSpc>
              <a:spcBef>
                <a:spcPts val="105"/>
              </a:spcBef>
            </a:pPr>
            <a:r>
              <a:rPr sz="4500" spc="345" dirty="0"/>
              <a:t>C</a:t>
            </a:r>
            <a:r>
              <a:rPr sz="4500" spc="-180" dirty="0"/>
              <a:t>o</a:t>
            </a:r>
            <a:r>
              <a:rPr sz="4500" spc="-204" dirty="0"/>
              <a:t>m</a:t>
            </a:r>
            <a:r>
              <a:rPr sz="4500" spc="-180" dirty="0"/>
              <a:t>p</a:t>
            </a:r>
            <a:r>
              <a:rPr sz="4500" spc="150" dirty="0"/>
              <a:t>a</a:t>
            </a:r>
            <a:r>
              <a:rPr sz="4500" dirty="0"/>
              <a:t>r</a:t>
            </a:r>
            <a:r>
              <a:rPr sz="4500" spc="-55" dirty="0"/>
              <a:t>i</a:t>
            </a:r>
            <a:r>
              <a:rPr sz="4500" spc="375" dirty="0"/>
              <a:t>s</a:t>
            </a:r>
            <a:r>
              <a:rPr sz="4500" spc="-180" dirty="0"/>
              <a:t>o</a:t>
            </a:r>
            <a:r>
              <a:rPr sz="4500" spc="-65" dirty="0"/>
              <a:t>n</a:t>
            </a:r>
            <a:r>
              <a:rPr sz="4500" spc="-10" dirty="0"/>
              <a:t>:</a:t>
            </a:r>
            <a:r>
              <a:rPr sz="4500" spc="415" dirty="0">
                <a:latin typeface="Times New Roman"/>
                <a:cs typeface="Times New Roman"/>
              </a:rPr>
              <a:t> </a:t>
            </a:r>
            <a:r>
              <a:rPr sz="4500" spc="75" dirty="0"/>
              <a:t>CNN</a:t>
            </a:r>
            <a:r>
              <a:rPr sz="4500" spc="-30" dirty="0">
                <a:latin typeface="Times New Roman"/>
                <a:cs typeface="Times New Roman"/>
              </a:rPr>
              <a:t> </a:t>
            </a:r>
            <a:r>
              <a:rPr sz="4500" spc="190" dirty="0"/>
              <a:t>vs.</a:t>
            </a:r>
            <a:r>
              <a:rPr sz="4500" spc="195" dirty="0">
                <a:latin typeface="Times New Roman"/>
                <a:cs typeface="Times New Roman"/>
              </a:rPr>
              <a:t> </a:t>
            </a:r>
            <a:r>
              <a:rPr sz="4500" dirty="0"/>
              <a:t>S</a:t>
            </a:r>
            <a:r>
              <a:rPr sz="4500" spc="-484" dirty="0">
                <a:latin typeface="Times New Roman"/>
                <a:cs typeface="Times New Roman"/>
              </a:rPr>
              <a:t> </a:t>
            </a:r>
            <a:r>
              <a:rPr sz="4500" spc="85" dirty="0"/>
              <a:t>VM</a:t>
            </a:r>
            <a:r>
              <a:rPr sz="4500" spc="-185" dirty="0">
                <a:latin typeface="Times New Roman"/>
                <a:cs typeface="Times New Roman"/>
              </a:rPr>
              <a:t> </a:t>
            </a:r>
            <a:r>
              <a:rPr sz="4500" dirty="0"/>
              <a:t>for</a:t>
            </a:r>
            <a:r>
              <a:rPr sz="4500" spc="30" dirty="0">
                <a:latin typeface="Times New Roman"/>
                <a:cs typeface="Times New Roman"/>
              </a:rPr>
              <a:t> </a:t>
            </a:r>
            <a:r>
              <a:rPr sz="4500" dirty="0"/>
              <a:t>Digit</a:t>
            </a:r>
            <a:r>
              <a:rPr sz="4500" spc="-80" dirty="0">
                <a:latin typeface="Times New Roman"/>
                <a:cs typeface="Times New Roman"/>
              </a:rPr>
              <a:t> </a:t>
            </a:r>
            <a:r>
              <a:rPr sz="4500" dirty="0"/>
              <a:t>R</a:t>
            </a:r>
            <a:r>
              <a:rPr sz="4500" spc="-535" dirty="0">
                <a:latin typeface="Times New Roman"/>
                <a:cs typeface="Times New Roman"/>
              </a:rPr>
              <a:t> </a:t>
            </a:r>
            <a:r>
              <a:rPr sz="4500" spc="-25" dirty="0"/>
              <a:t>ecognition</a:t>
            </a:r>
            <a:endParaRPr sz="4500">
              <a:latin typeface="Times New Roman"/>
              <a:cs typeface="Times New Roman"/>
            </a:endParaRPr>
          </a:p>
        </p:txBody>
      </p:sp>
      <p:grpSp>
        <p:nvGrpSpPr>
          <p:cNvPr id="6" name="object 6"/>
          <p:cNvGrpSpPr/>
          <p:nvPr/>
        </p:nvGrpSpPr>
        <p:grpSpPr>
          <a:xfrm>
            <a:off x="2743263" y="4695761"/>
            <a:ext cx="4219575" cy="1695450"/>
            <a:chOff x="2743263" y="4695761"/>
            <a:chExt cx="4219575" cy="1695450"/>
          </a:xfrm>
        </p:grpSpPr>
        <p:sp>
          <p:nvSpPr>
            <p:cNvPr id="7" name="object 7"/>
            <p:cNvSpPr/>
            <p:nvPr/>
          </p:nvSpPr>
          <p:spPr>
            <a:xfrm>
              <a:off x="2748026" y="4700523"/>
              <a:ext cx="4210050" cy="1685925"/>
            </a:xfrm>
            <a:custGeom>
              <a:avLst/>
              <a:gdLst/>
              <a:ahLst/>
              <a:cxnLst/>
              <a:rect l="l" t="t" r="r" b="b"/>
              <a:pathLst>
                <a:path w="4210050" h="1685925">
                  <a:moveTo>
                    <a:pt x="4210050" y="0"/>
                  </a:moveTo>
                  <a:lnTo>
                    <a:pt x="0" y="0"/>
                  </a:lnTo>
                  <a:lnTo>
                    <a:pt x="0" y="1685925"/>
                  </a:lnTo>
                  <a:lnTo>
                    <a:pt x="4210050" y="1685925"/>
                  </a:lnTo>
                  <a:lnTo>
                    <a:pt x="4210050" y="0"/>
                  </a:lnTo>
                  <a:close/>
                </a:path>
              </a:pathLst>
            </a:custGeom>
            <a:solidFill>
              <a:srgbClr val="CFD5EA">
                <a:alpha val="90194"/>
              </a:srgbClr>
            </a:solidFill>
          </p:spPr>
          <p:txBody>
            <a:bodyPr wrap="square" lIns="0" tIns="0" rIns="0" bIns="0" rtlCol="0"/>
            <a:lstStyle/>
            <a:p>
              <a:endParaRPr/>
            </a:p>
          </p:txBody>
        </p:sp>
        <p:sp>
          <p:nvSpPr>
            <p:cNvPr id="8" name="object 8"/>
            <p:cNvSpPr/>
            <p:nvPr/>
          </p:nvSpPr>
          <p:spPr>
            <a:xfrm>
              <a:off x="2748026" y="4700523"/>
              <a:ext cx="4210050" cy="1685925"/>
            </a:xfrm>
            <a:custGeom>
              <a:avLst/>
              <a:gdLst/>
              <a:ahLst/>
              <a:cxnLst/>
              <a:rect l="l" t="t" r="r" b="b"/>
              <a:pathLst>
                <a:path w="4210050" h="1685925">
                  <a:moveTo>
                    <a:pt x="0" y="1685925"/>
                  </a:moveTo>
                  <a:lnTo>
                    <a:pt x="4210050" y="1685925"/>
                  </a:lnTo>
                  <a:lnTo>
                    <a:pt x="4210050" y="0"/>
                  </a:lnTo>
                  <a:lnTo>
                    <a:pt x="0" y="0"/>
                  </a:lnTo>
                  <a:lnTo>
                    <a:pt x="0" y="1685925"/>
                  </a:lnTo>
                  <a:close/>
                </a:path>
              </a:pathLst>
            </a:custGeom>
            <a:ln w="9525">
              <a:solidFill>
                <a:srgbClr val="CFD5EA"/>
              </a:solidFill>
            </a:ln>
          </p:spPr>
          <p:txBody>
            <a:bodyPr wrap="square" lIns="0" tIns="0" rIns="0" bIns="0" rtlCol="0"/>
            <a:lstStyle/>
            <a:p>
              <a:endParaRPr/>
            </a:p>
          </p:txBody>
        </p:sp>
      </p:grpSp>
      <p:sp>
        <p:nvSpPr>
          <p:cNvPr id="9" name="object 9"/>
          <p:cNvSpPr txBox="1"/>
          <p:nvPr/>
        </p:nvSpPr>
        <p:spPr>
          <a:xfrm>
            <a:off x="3403600" y="5061521"/>
            <a:ext cx="3395979" cy="897255"/>
          </a:xfrm>
          <a:prstGeom prst="rect">
            <a:avLst/>
          </a:prstGeom>
        </p:spPr>
        <p:txBody>
          <a:bodyPr vert="horz" wrap="square" lIns="0" tIns="39370" rIns="0" bIns="0" rtlCol="0">
            <a:spAutoFit/>
          </a:bodyPr>
          <a:lstStyle/>
          <a:p>
            <a:pPr marL="12700" marR="5080">
              <a:lnSpc>
                <a:spcPct val="92300"/>
              </a:lnSpc>
              <a:spcBef>
                <a:spcPts val="310"/>
              </a:spcBef>
            </a:pPr>
            <a:r>
              <a:rPr sz="2000" b="1" dirty="0">
                <a:latin typeface="Calibri"/>
                <a:cs typeface="Calibri"/>
              </a:rPr>
              <a:t>CNN</a:t>
            </a:r>
            <a:r>
              <a:rPr sz="2000" spc="-80" dirty="0">
                <a:latin typeface="Times New Roman"/>
                <a:cs typeface="Times New Roman"/>
              </a:rPr>
              <a:t> </a:t>
            </a:r>
            <a:r>
              <a:rPr sz="2000" b="1" dirty="0">
                <a:latin typeface="Calibri"/>
                <a:cs typeface="Calibri"/>
              </a:rPr>
              <a:t>achieves</a:t>
            </a:r>
            <a:r>
              <a:rPr sz="2000" spc="-155" dirty="0">
                <a:latin typeface="Times New Roman"/>
                <a:cs typeface="Times New Roman"/>
              </a:rPr>
              <a:t> </a:t>
            </a:r>
            <a:r>
              <a:rPr sz="2000" b="1" dirty="0">
                <a:latin typeface="Calibri"/>
                <a:cs typeface="Calibri"/>
              </a:rPr>
              <a:t>higher</a:t>
            </a:r>
            <a:r>
              <a:rPr sz="2000" spc="-60" dirty="0">
                <a:latin typeface="Times New Roman"/>
                <a:cs typeface="Times New Roman"/>
              </a:rPr>
              <a:t> </a:t>
            </a:r>
            <a:r>
              <a:rPr sz="2000" b="1" spc="-10" dirty="0">
                <a:latin typeface="Calibri"/>
                <a:cs typeface="Calibri"/>
              </a:rPr>
              <a:t>accuracy</a:t>
            </a:r>
            <a:r>
              <a:rPr sz="2000" spc="-10" dirty="0">
                <a:latin typeface="Times New Roman"/>
                <a:cs typeface="Times New Roman"/>
              </a:rPr>
              <a:t> </a:t>
            </a:r>
            <a:r>
              <a:rPr sz="2000" b="1" spc="-10" dirty="0">
                <a:latin typeface="Calibri"/>
                <a:cs typeface="Calibri"/>
              </a:rPr>
              <a:t>rates</a:t>
            </a:r>
            <a:r>
              <a:rPr sz="2000" spc="-70" dirty="0">
                <a:latin typeface="Times New Roman"/>
                <a:cs typeface="Times New Roman"/>
              </a:rPr>
              <a:t> </a:t>
            </a:r>
            <a:r>
              <a:rPr sz="2000" b="1" dirty="0">
                <a:latin typeface="Calibri"/>
                <a:cs typeface="Calibri"/>
              </a:rPr>
              <a:t>compared</a:t>
            </a:r>
            <a:r>
              <a:rPr sz="2000" spc="-210" dirty="0">
                <a:latin typeface="Times New Roman"/>
                <a:cs typeface="Times New Roman"/>
              </a:rPr>
              <a:t> </a:t>
            </a:r>
            <a:r>
              <a:rPr sz="2000" b="1" dirty="0">
                <a:latin typeface="Calibri"/>
                <a:cs typeface="Calibri"/>
              </a:rPr>
              <a:t>to</a:t>
            </a:r>
            <a:r>
              <a:rPr sz="2000" spc="45" dirty="0">
                <a:latin typeface="Times New Roman"/>
                <a:cs typeface="Times New Roman"/>
              </a:rPr>
              <a:t> </a:t>
            </a:r>
            <a:r>
              <a:rPr sz="2000" b="1" dirty="0">
                <a:latin typeface="Calibri"/>
                <a:cs typeface="Calibri"/>
              </a:rPr>
              <a:t>SVM</a:t>
            </a:r>
            <a:r>
              <a:rPr sz="2000" spc="-130" dirty="0">
                <a:latin typeface="Times New Roman"/>
                <a:cs typeface="Times New Roman"/>
              </a:rPr>
              <a:t> </a:t>
            </a:r>
            <a:r>
              <a:rPr sz="2000" b="1" dirty="0">
                <a:latin typeface="Calibri"/>
                <a:cs typeface="Calibri"/>
              </a:rPr>
              <a:t>for</a:t>
            </a:r>
            <a:r>
              <a:rPr sz="2000" spc="-140" dirty="0">
                <a:latin typeface="Times New Roman"/>
                <a:cs typeface="Times New Roman"/>
              </a:rPr>
              <a:t> </a:t>
            </a:r>
            <a:r>
              <a:rPr sz="2000" b="1" spc="-10" dirty="0">
                <a:latin typeface="Calibri"/>
                <a:cs typeface="Calibri"/>
              </a:rPr>
              <a:t>digit</a:t>
            </a:r>
            <a:r>
              <a:rPr sz="2000" spc="-10" dirty="0">
                <a:latin typeface="Times New Roman"/>
                <a:cs typeface="Times New Roman"/>
              </a:rPr>
              <a:t> </a:t>
            </a:r>
            <a:r>
              <a:rPr sz="2000" b="1" dirty="0">
                <a:latin typeface="Calibri"/>
                <a:cs typeface="Calibri"/>
              </a:rPr>
              <a:t>recognition</a:t>
            </a:r>
            <a:r>
              <a:rPr sz="2000" spc="-55" dirty="0">
                <a:latin typeface="Times New Roman"/>
                <a:cs typeface="Times New Roman"/>
              </a:rPr>
              <a:t> </a:t>
            </a:r>
            <a:r>
              <a:rPr sz="2000" b="1" spc="-10" dirty="0">
                <a:latin typeface="Calibri"/>
                <a:cs typeface="Calibri"/>
              </a:rPr>
              <a:t>tasks</a:t>
            </a:r>
            <a:r>
              <a:rPr sz="2000" spc="-10" dirty="0">
                <a:latin typeface="Calibri"/>
                <a:cs typeface="Calibri"/>
              </a:rPr>
              <a:t>.</a:t>
            </a:r>
            <a:endParaRPr sz="2000">
              <a:latin typeface="Calibri"/>
              <a:cs typeface="Calibri"/>
            </a:endParaRPr>
          </a:p>
        </p:txBody>
      </p:sp>
      <p:grpSp>
        <p:nvGrpSpPr>
          <p:cNvPr id="10" name="object 10"/>
          <p:cNvGrpSpPr/>
          <p:nvPr/>
        </p:nvGrpSpPr>
        <p:grpSpPr>
          <a:xfrm>
            <a:off x="2743263" y="6381750"/>
            <a:ext cx="4219575" cy="1695450"/>
            <a:chOff x="2743263" y="6381750"/>
            <a:chExt cx="4219575" cy="1695450"/>
          </a:xfrm>
        </p:grpSpPr>
        <p:sp>
          <p:nvSpPr>
            <p:cNvPr id="11" name="object 11"/>
            <p:cNvSpPr/>
            <p:nvPr/>
          </p:nvSpPr>
          <p:spPr>
            <a:xfrm>
              <a:off x="2748026" y="6386512"/>
              <a:ext cx="4210050" cy="1685925"/>
            </a:xfrm>
            <a:custGeom>
              <a:avLst/>
              <a:gdLst/>
              <a:ahLst/>
              <a:cxnLst/>
              <a:rect l="l" t="t" r="r" b="b"/>
              <a:pathLst>
                <a:path w="4210050" h="1685925">
                  <a:moveTo>
                    <a:pt x="4210050" y="0"/>
                  </a:moveTo>
                  <a:lnTo>
                    <a:pt x="0" y="0"/>
                  </a:lnTo>
                  <a:lnTo>
                    <a:pt x="0" y="1685925"/>
                  </a:lnTo>
                  <a:lnTo>
                    <a:pt x="4210050" y="1685925"/>
                  </a:lnTo>
                  <a:lnTo>
                    <a:pt x="4210050" y="0"/>
                  </a:lnTo>
                  <a:close/>
                </a:path>
              </a:pathLst>
            </a:custGeom>
            <a:solidFill>
              <a:srgbClr val="CFD5EA">
                <a:alpha val="90194"/>
              </a:srgbClr>
            </a:solidFill>
          </p:spPr>
          <p:txBody>
            <a:bodyPr wrap="square" lIns="0" tIns="0" rIns="0" bIns="0" rtlCol="0"/>
            <a:lstStyle/>
            <a:p>
              <a:endParaRPr/>
            </a:p>
          </p:txBody>
        </p:sp>
        <p:sp>
          <p:nvSpPr>
            <p:cNvPr id="12" name="object 12"/>
            <p:cNvSpPr/>
            <p:nvPr/>
          </p:nvSpPr>
          <p:spPr>
            <a:xfrm>
              <a:off x="2748026" y="6386512"/>
              <a:ext cx="4210050" cy="1685925"/>
            </a:xfrm>
            <a:custGeom>
              <a:avLst/>
              <a:gdLst/>
              <a:ahLst/>
              <a:cxnLst/>
              <a:rect l="l" t="t" r="r" b="b"/>
              <a:pathLst>
                <a:path w="4210050" h="1685925">
                  <a:moveTo>
                    <a:pt x="0" y="1685925"/>
                  </a:moveTo>
                  <a:lnTo>
                    <a:pt x="4210050" y="1685925"/>
                  </a:lnTo>
                  <a:lnTo>
                    <a:pt x="4210050" y="0"/>
                  </a:lnTo>
                  <a:lnTo>
                    <a:pt x="0" y="0"/>
                  </a:lnTo>
                  <a:lnTo>
                    <a:pt x="0" y="1685925"/>
                  </a:lnTo>
                  <a:close/>
                </a:path>
              </a:pathLst>
            </a:custGeom>
            <a:ln w="9525">
              <a:solidFill>
                <a:srgbClr val="CFD5EA"/>
              </a:solidFill>
            </a:ln>
          </p:spPr>
          <p:txBody>
            <a:bodyPr wrap="square" lIns="0" tIns="0" rIns="0" bIns="0" rtlCol="0"/>
            <a:lstStyle/>
            <a:p>
              <a:endParaRPr/>
            </a:p>
          </p:txBody>
        </p:sp>
      </p:grpSp>
      <p:sp>
        <p:nvSpPr>
          <p:cNvPr id="13" name="object 13"/>
          <p:cNvSpPr txBox="1"/>
          <p:nvPr/>
        </p:nvSpPr>
        <p:spPr>
          <a:xfrm>
            <a:off x="3403600" y="6609651"/>
            <a:ext cx="3342004" cy="1174115"/>
          </a:xfrm>
          <a:prstGeom prst="rect">
            <a:avLst/>
          </a:prstGeom>
        </p:spPr>
        <p:txBody>
          <a:bodyPr vert="horz" wrap="square" lIns="0" tIns="41275" rIns="0" bIns="0" rtlCol="0">
            <a:spAutoFit/>
          </a:bodyPr>
          <a:lstStyle/>
          <a:p>
            <a:pPr marL="12700" marR="5080" indent="-11430">
              <a:lnSpc>
                <a:spcPct val="91800"/>
              </a:lnSpc>
              <a:spcBef>
                <a:spcPts val="325"/>
              </a:spcBef>
              <a:buSzPct val="95000"/>
              <a:buFont typeface="Arial MT"/>
              <a:buChar char="•"/>
              <a:tabLst>
                <a:tab pos="97790" algn="l"/>
              </a:tabLst>
            </a:pPr>
            <a:r>
              <a:rPr sz="2000" dirty="0">
                <a:latin typeface="Calibri"/>
                <a:cs typeface="Calibri"/>
              </a:rPr>
              <a:t>	SVM</a:t>
            </a:r>
            <a:r>
              <a:rPr sz="2000" spc="-90" dirty="0">
                <a:latin typeface="Times New Roman"/>
                <a:cs typeface="Times New Roman"/>
              </a:rPr>
              <a:t> </a:t>
            </a:r>
            <a:r>
              <a:rPr sz="2000" dirty="0">
                <a:latin typeface="Calibri"/>
                <a:cs typeface="Calibri"/>
              </a:rPr>
              <a:t>may</a:t>
            </a:r>
            <a:r>
              <a:rPr sz="2000" spc="-140" dirty="0">
                <a:latin typeface="Times New Roman"/>
                <a:cs typeface="Times New Roman"/>
              </a:rPr>
              <a:t> </a:t>
            </a:r>
            <a:r>
              <a:rPr sz="2000" dirty="0">
                <a:latin typeface="Calibri"/>
                <a:cs typeface="Calibri"/>
              </a:rPr>
              <a:t>lag</a:t>
            </a:r>
            <a:r>
              <a:rPr sz="2000" spc="-114" dirty="0">
                <a:latin typeface="Times New Roman"/>
                <a:cs typeface="Times New Roman"/>
              </a:rPr>
              <a:t> </a:t>
            </a:r>
            <a:r>
              <a:rPr sz="2000" dirty="0">
                <a:latin typeface="Calibri"/>
                <a:cs typeface="Calibri"/>
              </a:rPr>
              <a:t>behind</a:t>
            </a:r>
            <a:r>
              <a:rPr sz="2000" spc="-15" dirty="0">
                <a:latin typeface="Times New Roman"/>
                <a:cs typeface="Times New Roman"/>
              </a:rPr>
              <a:t> </a:t>
            </a:r>
            <a:r>
              <a:rPr sz="2000" dirty="0">
                <a:latin typeface="Calibri"/>
                <a:cs typeface="Calibri"/>
              </a:rPr>
              <a:t>CNN</a:t>
            </a:r>
            <a:r>
              <a:rPr sz="2000" spc="-95" dirty="0">
                <a:latin typeface="Times New Roman"/>
                <a:cs typeface="Times New Roman"/>
              </a:rPr>
              <a:t> </a:t>
            </a:r>
            <a:r>
              <a:rPr sz="2000" spc="-25" dirty="0">
                <a:latin typeface="Calibri"/>
                <a:cs typeface="Calibri"/>
              </a:rPr>
              <a:t>in</a:t>
            </a:r>
            <a:r>
              <a:rPr sz="2000" spc="-25" dirty="0">
                <a:latin typeface="Times New Roman"/>
                <a:cs typeface="Times New Roman"/>
              </a:rPr>
              <a:t> </a:t>
            </a:r>
            <a:r>
              <a:rPr sz="2000" spc="-20" dirty="0">
                <a:latin typeface="Calibri"/>
                <a:cs typeface="Calibri"/>
              </a:rPr>
              <a:t>accuracy</a:t>
            </a:r>
            <a:r>
              <a:rPr sz="2000" spc="-25" dirty="0">
                <a:latin typeface="Times New Roman"/>
                <a:cs typeface="Times New Roman"/>
              </a:rPr>
              <a:t> </a:t>
            </a:r>
            <a:r>
              <a:rPr sz="2000" dirty="0">
                <a:latin typeface="Calibri"/>
                <a:cs typeface="Calibri"/>
              </a:rPr>
              <a:t>due</a:t>
            </a:r>
            <a:r>
              <a:rPr sz="2000" spc="-30" dirty="0">
                <a:latin typeface="Times New Roman"/>
                <a:cs typeface="Times New Roman"/>
              </a:rPr>
              <a:t> </a:t>
            </a:r>
            <a:r>
              <a:rPr sz="2000" dirty="0">
                <a:latin typeface="Calibri"/>
                <a:cs typeface="Calibri"/>
              </a:rPr>
              <a:t>to</a:t>
            </a:r>
            <a:r>
              <a:rPr sz="2000" spc="-145" dirty="0">
                <a:latin typeface="Times New Roman"/>
                <a:cs typeface="Times New Roman"/>
              </a:rPr>
              <a:t> </a:t>
            </a:r>
            <a:r>
              <a:rPr sz="2000" dirty="0">
                <a:latin typeface="Calibri"/>
                <a:cs typeface="Calibri"/>
              </a:rPr>
              <a:t>its</a:t>
            </a:r>
            <a:r>
              <a:rPr sz="2000" spc="-30" dirty="0">
                <a:latin typeface="Times New Roman"/>
                <a:cs typeface="Times New Roman"/>
              </a:rPr>
              <a:t> </a:t>
            </a:r>
            <a:r>
              <a:rPr sz="2000" spc="-10" dirty="0">
                <a:latin typeface="Calibri"/>
                <a:cs typeface="Calibri"/>
              </a:rPr>
              <a:t>linear</a:t>
            </a:r>
            <a:r>
              <a:rPr sz="2000" spc="-90" dirty="0">
                <a:latin typeface="Times New Roman"/>
                <a:cs typeface="Times New Roman"/>
              </a:rPr>
              <a:t> </a:t>
            </a:r>
            <a:r>
              <a:rPr sz="2000" spc="-10" dirty="0">
                <a:latin typeface="Calibri"/>
                <a:cs typeface="Calibri"/>
              </a:rPr>
              <a:t>nature</a:t>
            </a:r>
            <a:r>
              <a:rPr sz="2000" spc="-10" dirty="0">
                <a:latin typeface="Times New Roman"/>
                <a:cs typeface="Times New Roman"/>
              </a:rPr>
              <a:t> </a:t>
            </a:r>
            <a:r>
              <a:rPr sz="2000" dirty="0">
                <a:latin typeface="Calibri"/>
                <a:cs typeface="Calibri"/>
              </a:rPr>
              <a:t>and</a:t>
            </a:r>
            <a:r>
              <a:rPr sz="2000" spc="-50" dirty="0">
                <a:latin typeface="Times New Roman"/>
                <a:cs typeface="Times New Roman"/>
              </a:rPr>
              <a:t> </a:t>
            </a:r>
            <a:r>
              <a:rPr sz="2000" spc="-10" dirty="0">
                <a:latin typeface="Calibri"/>
                <a:cs typeface="Calibri"/>
              </a:rPr>
              <a:t>limited</a:t>
            </a:r>
            <a:r>
              <a:rPr sz="2000" spc="-135" dirty="0">
                <a:latin typeface="Times New Roman"/>
                <a:cs typeface="Times New Roman"/>
              </a:rPr>
              <a:t> </a:t>
            </a:r>
            <a:r>
              <a:rPr sz="2000" dirty="0">
                <a:latin typeface="Calibri"/>
                <a:cs typeface="Calibri"/>
              </a:rPr>
              <a:t>ability</a:t>
            </a:r>
            <a:r>
              <a:rPr sz="2000" spc="15" dirty="0">
                <a:latin typeface="Times New Roman"/>
                <a:cs typeface="Times New Roman"/>
              </a:rPr>
              <a:t> </a:t>
            </a:r>
            <a:r>
              <a:rPr sz="2000" dirty="0">
                <a:latin typeface="Calibri"/>
                <a:cs typeface="Calibri"/>
              </a:rPr>
              <a:t>to</a:t>
            </a:r>
            <a:r>
              <a:rPr sz="2000" spc="-140" dirty="0">
                <a:latin typeface="Times New Roman"/>
                <a:cs typeface="Times New Roman"/>
              </a:rPr>
              <a:t> </a:t>
            </a:r>
            <a:r>
              <a:rPr sz="2000" spc="-10" dirty="0">
                <a:latin typeface="Calibri"/>
                <a:cs typeface="Calibri"/>
              </a:rPr>
              <a:t>handle</a:t>
            </a:r>
            <a:r>
              <a:rPr sz="2000" spc="-10" dirty="0">
                <a:latin typeface="Times New Roman"/>
                <a:cs typeface="Times New Roman"/>
              </a:rPr>
              <a:t> </a:t>
            </a:r>
            <a:r>
              <a:rPr sz="2000" spc="-10" dirty="0">
                <a:latin typeface="Calibri"/>
                <a:cs typeface="Calibri"/>
              </a:rPr>
              <a:t>complex</a:t>
            </a:r>
            <a:r>
              <a:rPr sz="2000" spc="-80" dirty="0">
                <a:latin typeface="Times New Roman"/>
                <a:cs typeface="Times New Roman"/>
              </a:rPr>
              <a:t> </a:t>
            </a:r>
            <a:r>
              <a:rPr sz="2000" spc="-10" dirty="0">
                <a:latin typeface="Calibri"/>
                <a:cs typeface="Calibri"/>
              </a:rPr>
              <a:t>patterns.</a:t>
            </a:r>
            <a:endParaRPr sz="2000">
              <a:latin typeface="Calibri"/>
              <a:cs typeface="Calibri"/>
            </a:endParaRPr>
          </a:p>
        </p:txBody>
      </p:sp>
      <p:grpSp>
        <p:nvGrpSpPr>
          <p:cNvPr id="14" name="object 14"/>
          <p:cNvGrpSpPr/>
          <p:nvPr/>
        </p:nvGrpSpPr>
        <p:grpSpPr>
          <a:xfrm>
            <a:off x="1647888" y="5505513"/>
            <a:ext cx="1695450" cy="1685925"/>
            <a:chOff x="1647888" y="5505513"/>
            <a:chExt cx="1695450" cy="1685925"/>
          </a:xfrm>
        </p:grpSpPr>
        <p:sp>
          <p:nvSpPr>
            <p:cNvPr id="15" name="object 15"/>
            <p:cNvSpPr/>
            <p:nvPr/>
          </p:nvSpPr>
          <p:spPr>
            <a:xfrm>
              <a:off x="1652651" y="5510276"/>
              <a:ext cx="1685925" cy="1676400"/>
            </a:xfrm>
            <a:custGeom>
              <a:avLst/>
              <a:gdLst/>
              <a:ahLst/>
              <a:cxnLst/>
              <a:rect l="l" t="t" r="r" b="b"/>
              <a:pathLst>
                <a:path w="1685925" h="1676400">
                  <a:moveTo>
                    <a:pt x="842899" y="0"/>
                  </a:moveTo>
                  <a:lnTo>
                    <a:pt x="795062" y="1326"/>
                  </a:lnTo>
                  <a:lnTo>
                    <a:pt x="747925" y="5258"/>
                  </a:lnTo>
                  <a:lnTo>
                    <a:pt x="701561" y="11726"/>
                  </a:lnTo>
                  <a:lnTo>
                    <a:pt x="656040" y="20658"/>
                  </a:lnTo>
                  <a:lnTo>
                    <a:pt x="611433" y="31984"/>
                  </a:lnTo>
                  <a:lnTo>
                    <a:pt x="567811" y="45633"/>
                  </a:lnTo>
                  <a:lnTo>
                    <a:pt x="525246" y="61534"/>
                  </a:lnTo>
                  <a:lnTo>
                    <a:pt x="483808" y="79617"/>
                  </a:lnTo>
                  <a:lnTo>
                    <a:pt x="443569" y="99812"/>
                  </a:lnTo>
                  <a:lnTo>
                    <a:pt x="404599" y="122046"/>
                  </a:lnTo>
                  <a:lnTo>
                    <a:pt x="366971" y="146251"/>
                  </a:lnTo>
                  <a:lnTo>
                    <a:pt x="330754" y="172355"/>
                  </a:lnTo>
                  <a:lnTo>
                    <a:pt x="296020" y="200287"/>
                  </a:lnTo>
                  <a:lnTo>
                    <a:pt x="262841" y="229977"/>
                  </a:lnTo>
                  <a:lnTo>
                    <a:pt x="231286" y="261354"/>
                  </a:lnTo>
                  <a:lnTo>
                    <a:pt x="201428" y="294347"/>
                  </a:lnTo>
                  <a:lnTo>
                    <a:pt x="173338" y="328886"/>
                  </a:lnTo>
                  <a:lnTo>
                    <a:pt x="147086" y="364901"/>
                  </a:lnTo>
                  <a:lnTo>
                    <a:pt x="122744" y="402319"/>
                  </a:lnTo>
                  <a:lnTo>
                    <a:pt x="100382" y="441072"/>
                  </a:lnTo>
                  <a:lnTo>
                    <a:pt x="80073" y="481087"/>
                  </a:lnTo>
                  <a:lnTo>
                    <a:pt x="61886" y="522295"/>
                  </a:lnTo>
                  <a:lnTo>
                    <a:pt x="45894" y="564624"/>
                  </a:lnTo>
                  <a:lnTo>
                    <a:pt x="32167" y="608005"/>
                  </a:lnTo>
                  <a:lnTo>
                    <a:pt x="20776" y="652366"/>
                  </a:lnTo>
                  <a:lnTo>
                    <a:pt x="11793" y="697636"/>
                  </a:lnTo>
                  <a:lnTo>
                    <a:pt x="5289" y="743746"/>
                  </a:lnTo>
                  <a:lnTo>
                    <a:pt x="1334" y="790624"/>
                  </a:lnTo>
                  <a:lnTo>
                    <a:pt x="0" y="838200"/>
                  </a:lnTo>
                  <a:lnTo>
                    <a:pt x="1334" y="885763"/>
                  </a:lnTo>
                  <a:lnTo>
                    <a:pt x="5289" y="932629"/>
                  </a:lnTo>
                  <a:lnTo>
                    <a:pt x="11793" y="978729"/>
                  </a:lnTo>
                  <a:lnTo>
                    <a:pt x="20776" y="1023991"/>
                  </a:lnTo>
                  <a:lnTo>
                    <a:pt x="32167" y="1068344"/>
                  </a:lnTo>
                  <a:lnTo>
                    <a:pt x="45894" y="1111718"/>
                  </a:lnTo>
                  <a:lnTo>
                    <a:pt x="61886" y="1154042"/>
                  </a:lnTo>
                  <a:lnTo>
                    <a:pt x="80073" y="1195245"/>
                  </a:lnTo>
                  <a:lnTo>
                    <a:pt x="100382" y="1235257"/>
                  </a:lnTo>
                  <a:lnTo>
                    <a:pt x="122744" y="1274006"/>
                  </a:lnTo>
                  <a:lnTo>
                    <a:pt x="147086" y="1311422"/>
                  </a:lnTo>
                  <a:lnTo>
                    <a:pt x="173338" y="1347435"/>
                  </a:lnTo>
                  <a:lnTo>
                    <a:pt x="201428" y="1381973"/>
                  </a:lnTo>
                  <a:lnTo>
                    <a:pt x="231286" y="1414966"/>
                  </a:lnTo>
                  <a:lnTo>
                    <a:pt x="262841" y="1446343"/>
                  </a:lnTo>
                  <a:lnTo>
                    <a:pt x="296020" y="1476033"/>
                  </a:lnTo>
                  <a:lnTo>
                    <a:pt x="330754" y="1503966"/>
                  </a:lnTo>
                  <a:lnTo>
                    <a:pt x="366971" y="1530071"/>
                  </a:lnTo>
                  <a:lnTo>
                    <a:pt x="404599" y="1554277"/>
                  </a:lnTo>
                  <a:lnTo>
                    <a:pt x="443569" y="1576513"/>
                  </a:lnTo>
                  <a:lnTo>
                    <a:pt x="483808" y="1596709"/>
                  </a:lnTo>
                  <a:lnTo>
                    <a:pt x="525246" y="1614794"/>
                  </a:lnTo>
                  <a:lnTo>
                    <a:pt x="567811" y="1630697"/>
                  </a:lnTo>
                  <a:lnTo>
                    <a:pt x="611433" y="1644348"/>
                  </a:lnTo>
                  <a:lnTo>
                    <a:pt x="656040" y="1655675"/>
                  </a:lnTo>
                  <a:lnTo>
                    <a:pt x="701561" y="1664608"/>
                  </a:lnTo>
                  <a:lnTo>
                    <a:pt x="747925" y="1671076"/>
                  </a:lnTo>
                  <a:lnTo>
                    <a:pt x="795062" y="1675009"/>
                  </a:lnTo>
                  <a:lnTo>
                    <a:pt x="842899" y="1676336"/>
                  </a:lnTo>
                  <a:lnTo>
                    <a:pt x="890736" y="1675009"/>
                  </a:lnTo>
                  <a:lnTo>
                    <a:pt x="937873" y="1671076"/>
                  </a:lnTo>
                  <a:lnTo>
                    <a:pt x="984240" y="1664608"/>
                  </a:lnTo>
                  <a:lnTo>
                    <a:pt x="1029763" y="1655675"/>
                  </a:lnTo>
                  <a:lnTo>
                    <a:pt x="1074374" y="1644348"/>
                  </a:lnTo>
                  <a:lnTo>
                    <a:pt x="1118000" y="1630697"/>
                  </a:lnTo>
                  <a:lnTo>
                    <a:pt x="1160570" y="1614794"/>
                  </a:lnTo>
                  <a:lnTo>
                    <a:pt x="1202012" y="1596709"/>
                  </a:lnTo>
                  <a:lnTo>
                    <a:pt x="1242257" y="1576513"/>
                  </a:lnTo>
                  <a:lnTo>
                    <a:pt x="1281232" y="1554277"/>
                  </a:lnTo>
                  <a:lnTo>
                    <a:pt x="1318867" y="1530071"/>
                  </a:lnTo>
                  <a:lnTo>
                    <a:pt x="1355090" y="1503966"/>
                  </a:lnTo>
                  <a:lnTo>
                    <a:pt x="1389831" y="1476033"/>
                  </a:lnTo>
                  <a:lnTo>
                    <a:pt x="1423017" y="1446343"/>
                  </a:lnTo>
                  <a:lnTo>
                    <a:pt x="1454578" y="1414966"/>
                  </a:lnTo>
                  <a:lnTo>
                    <a:pt x="1484442" y="1381973"/>
                  </a:lnTo>
                  <a:lnTo>
                    <a:pt x="1512539" y="1347435"/>
                  </a:lnTo>
                  <a:lnTo>
                    <a:pt x="1538797" y="1311422"/>
                  </a:lnTo>
                  <a:lnTo>
                    <a:pt x="1563146" y="1274006"/>
                  </a:lnTo>
                  <a:lnTo>
                    <a:pt x="1585513" y="1235257"/>
                  </a:lnTo>
                  <a:lnTo>
                    <a:pt x="1605828" y="1195245"/>
                  </a:lnTo>
                  <a:lnTo>
                    <a:pt x="1624019" y="1154042"/>
                  </a:lnTo>
                  <a:lnTo>
                    <a:pt x="1640016" y="1111718"/>
                  </a:lnTo>
                  <a:lnTo>
                    <a:pt x="1653747" y="1068344"/>
                  </a:lnTo>
                  <a:lnTo>
                    <a:pt x="1665141" y="1023991"/>
                  </a:lnTo>
                  <a:lnTo>
                    <a:pt x="1674127" y="978729"/>
                  </a:lnTo>
                  <a:lnTo>
                    <a:pt x="1680634" y="932629"/>
                  </a:lnTo>
                  <a:lnTo>
                    <a:pt x="1684590" y="885763"/>
                  </a:lnTo>
                  <a:lnTo>
                    <a:pt x="1685925" y="838200"/>
                  </a:lnTo>
                  <a:lnTo>
                    <a:pt x="1684590" y="790624"/>
                  </a:lnTo>
                  <a:lnTo>
                    <a:pt x="1680634" y="743746"/>
                  </a:lnTo>
                  <a:lnTo>
                    <a:pt x="1674127" y="697636"/>
                  </a:lnTo>
                  <a:lnTo>
                    <a:pt x="1665141" y="652366"/>
                  </a:lnTo>
                  <a:lnTo>
                    <a:pt x="1653747" y="608005"/>
                  </a:lnTo>
                  <a:lnTo>
                    <a:pt x="1640016" y="564624"/>
                  </a:lnTo>
                  <a:lnTo>
                    <a:pt x="1624019" y="522295"/>
                  </a:lnTo>
                  <a:lnTo>
                    <a:pt x="1605828" y="481087"/>
                  </a:lnTo>
                  <a:lnTo>
                    <a:pt x="1585513" y="441072"/>
                  </a:lnTo>
                  <a:lnTo>
                    <a:pt x="1563146" y="402319"/>
                  </a:lnTo>
                  <a:lnTo>
                    <a:pt x="1538797" y="364901"/>
                  </a:lnTo>
                  <a:lnTo>
                    <a:pt x="1512539" y="328886"/>
                  </a:lnTo>
                  <a:lnTo>
                    <a:pt x="1484442" y="294347"/>
                  </a:lnTo>
                  <a:lnTo>
                    <a:pt x="1454578" y="261354"/>
                  </a:lnTo>
                  <a:lnTo>
                    <a:pt x="1423017" y="229977"/>
                  </a:lnTo>
                  <a:lnTo>
                    <a:pt x="1389831" y="200287"/>
                  </a:lnTo>
                  <a:lnTo>
                    <a:pt x="1355090" y="172355"/>
                  </a:lnTo>
                  <a:lnTo>
                    <a:pt x="1318867" y="146251"/>
                  </a:lnTo>
                  <a:lnTo>
                    <a:pt x="1281232" y="122046"/>
                  </a:lnTo>
                  <a:lnTo>
                    <a:pt x="1242257" y="99812"/>
                  </a:lnTo>
                  <a:lnTo>
                    <a:pt x="1202012" y="79617"/>
                  </a:lnTo>
                  <a:lnTo>
                    <a:pt x="1160570" y="61534"/>
                  </a:lnTo>
                  <a:lnTo>
                    <a:pt x="1118000" y="45633"/>
                  </a:lnTo>
                  <a:lnTo>
                    <a:pt x="1074374" y="31984"/>
                  </a:lnTo>
                  <a:lnTo>
                    <a:pt x="1029763" y="20658"/>
                  </a:lnTo>
                  <a:lnTo>
                    <a:pt x="984240" y="11726"/>
                  </a:lnTo>
                  <a:lnTo>
                    <a:pt x="937873" y="5258"/>
                  </a:lnTo>
                  <a:lnTo>
                    <a:pt x="890736" y="1326"/>
                  </a:lnTo>
                  <a:lnTo>
                    <a:pt x="842899" y="0"/>
                  </a:lnTo>
                  <a:close/>
                </a:path>
              </a:pathLst>
            </a:custGeom>
            <a:solidFill>
              <a:srgbClr val="4471C4"/>
            </a:solidFill>
          </p:spPr>
          <p:txBody>
            <a:bodyPr wrap="square" lIns="0" tIns="0" rIns="0" bIns="0" rtlCol="0"/>
            <a:lstStyle/>
            <a:p>
              <a:endParaRPr/>
            </a:p>
          </p:txBody>
        </p:sp>
        <p:sp>
          <p:nvSpPr>
            <p:cNvPr id="16" name="object 16"/>
            <p:cNvSpPr/>
            <p:nvPr/>
          </p:nvSpPr>
          <p:spPr>
            <a:xfrm>
              <a:off x="1652651" y="5510276"/>
              <a:ext cx="1685925" cy="1676400"/>
            </a:xfrm>
            <a:custGeom>
              <a:avLst/>
              <a:gdLst/>
              <a:ahLst/>
              <a:cxnLst/>
              <a:rect l="l" t="t" r="r" b="b"/>
              <a:pathLst>
                <a:path w="1685925" h="1676400">
                  <a:moveTo>
                    <a:pt x="0" y="838200"/>
                  </a:moveTo>
                  <a:lnTo>
                    <a:pt x="1334" y="790624"/>
                  </a:lnTo>
                  <a:lnTo>
                    <a:pt x="5289" y="743746"/>
                  </a:lnTo>
                  <a:lnTo>
                    <a:pt x="11793" y="697636"/>
                  </a:lnTo>
                  <a:lnTo>
                    <a:pt x="20776" y="652366"/>
                  </a:lnTo>
                  <a:lnTo>
                    <a:pt x="32167" y="608005"/>
                  </a:lnTo>
                  <a:lnTo>
                    <a:pt x="45894" y="564624"/>
                  </a:lnTo>
                  <a:lnTo>
                    <a:pt x="61886" y="522295"/>
                  </a:lnTo>
                  <a:lnTo>
                    <a:pt x="80073" y="481087"/>
                  </a:lnTo>
                  <a:lnTo>
                    <a:pt x="100382" y="441072"/>
                  </a:lnTo>
                  <a:lnTo>
                    <a:pt x="122744" y="402319"/>
                  </a:lnTo>
                  <a:lnTo>
                    <a:pt x="147086" y="364901"/>
                  </a:lnTo>
                  <a:lnTo>
                    <a:pt x="173338" y="328886"/>
                  </a:lnTo>
                  <a:lnTo>
                    <a:pt x="201428" y="294347"/>
                  </a:lnTo>
                  <a:lnTo>
                    <a:pt x="231286" y="261354"/>
                  </a:lnTo>
                  <a:lnTo>
                    <a:pt x="262841" y="229977"/>
                  </a:lnTo>
                  <a:lnTo>
                    <a:pt x="296020" y="200287"/>
                  </a:lnTo>
                  <a:lnTo>
                    <a:pt x="330754" y="172355"/>
                  </a:lnTo>
                  <a:lnTo>
                    <a:pt x="366971" y="146251"/>
                  </a:lnTo>
                  <a:lnTo>
                    <a:pt x="404599" y="122046"/>
                  </a:lnTo>
                  <a:lnTo>
                    <a:pt x="443569" y="99812"/>
                  </a:lnTo>
                  <a:lnTo>
                    <a:pt x="483808" y="79617"/>
                  </a:lnTo>
                  <a:lnTo>
                    <a:pt x="525246" y="61534"/>
                  </a:lnTo>
                  <a:lnTo>
                    <a:pt x="567811" y="45633"/>
                  </a:lnTo>
                  <a:lnTo>
                    <a:pt x="611433" y="31984"/>
                  </a:lnTo>
                  <a:lnTo>
                    <a:pt x="656040" y="20658"/>
                  </a:lnTo>
                  <a:lnTo>
                    <a:pt x="701561" y="11726"/>
                  </a:lnTo>
                  <a:lnTo>
                    <a:pt x="747925" y="5258"/>
                  </a:lnTo>
                  <a:lnTo>
                    <a:pt x="795062" y="1326"/>
                  </a:lnTo>
                  <a:lnTo>
                    <a:pt x="842899" y="0"/>
                  </a:lnTo>
                  <a:lnTo>
                    <a:pt x="890736" y="1326"/>
                  </a:lnTo>
                  <a:lnTo>
                    <a:pt x="937873" y="5258"/>
                  </a:lnTo>
                  <a:lnTo>
                    <a:pt x="984240" y="11726"/>
                  </a:lnTo>
                  <a:lnTo>
                    <a:pt x="1029763" y="20658"/>
                  </a:lnTo>
                  <a:lnTo>
                    <a:pt x="1074374" y="31984"/>
                  </a:lnTo>
                  <a:lnTo>
                    <a:pt x="1118000" y="45633"/>
                  </a:lnTo>
                  <a:lnTo>
                    <a:pt x="1160570" y="61534"/>
                  </a:lnTo>
                  <a:lnTo>
                    <a:pt x="1202012" y="79617"/>
                  </a:lnTo>
                  <a:lnTo>
                    <a:pt x="1242257" y="99812"/>
                  </a:lnTo>
                  <a:lnTo>
                    <a:pt x="1281232" y="122046"/>
                  </a:lnTo>
                  <a:lnTo>
                    <a:pt x="1318867" y="146251"/>
                  </a:lnTo>
                  <a:lnTo>
                    <a:pt x="1355090" y="172355"/>
                  </a:lnTo>
                  <a:lnTo>
                    <a:pt x="1389831" y="200287"/>
                  </a:lnTo>
                  <a:lnTo>
                    <a:pt x="1423017" y="229977"/>
                  </a:lnTo>
                  <a:lnTo>
                    <a:pt x="1454578" y="261354"/>
                  </a:lnTo>
                  <a:lnTo>
                    <a:pt x="1484442" y="294347"/>
                  </a:lnTo>
                  <a:lnTo>
                    <a:pt x="1512539" y="328886"/>
                  </a:lnTo>
                  <a:lnTo>
                    <a:pt x="1538797" y="364901"/>
                  </a:lnTo>
                  <a:lnTo>
                    <a:pt x="1563146" y="402319"/>
                  </a:lnTo>
                  <a:lnTo>
                    <a:pt x="1585513" y="441072"/>
                  </a:lnTo>
                  <a:lnTo>
                    <a:pt x="1605828" y="481087"/>
                  </a:lnTo>
                  <a:lnTo>
                    <a:pt x="1624019" y="522295"/>
                  </a:lnTo>
                  <a:lnTo>
                    <a:pt x="1640016" y="564624"/>
                  </a:lnTo>
                  <a:lnTo>
                    <a:pt x="1653747" y="608005"/>
                  </a:lnTo>
                  <a:lnTo>
                    <a:pt x="1665141" y="652366"/>
                  </a:lnTo>
                  <a:lnTo>
                    <a:pt x="1674127" y="697636"/>
                  </a:lnTo>
                  <a:lnTo>
                    <a:pt x="1680634" y="743746"/>
                  </a:lnTo>
                  <a:lnTo>
                    <a:pt x="1684590" y="790624"/>
                  </a:lnTo>
                  <a:lnTo>
                    <a:pt x="1685925" y="838200"/>
                  </a:lnTo>
                  <a:lnTo>
                    <a:pt x="1684590" y="885763"/>
                  </a:lnTo>
                  <a:lnTo>
                    <a:pt x="1680634" y="932629"/>
                  </a:lnTo>
                  <a:lnTo>
                    <a:pt x="1674127" y="978729"/>
                  </a:lnTo>
                  <a:lnTo>
                    <a:pt x="1665141" y="1023991"/>
                  </a:lnTo>
                  <a:lnTo>
                    <a:pt x="1653747" y="1068344"/>
                  </a:lnTo>
                  <a:lnTo>
                    <a:pt x="1640016" y="1111718"/>
                  </a:lnTo>
                  <a:lnTo>
                    <a:pt x="1624019" y="1154042"/>
                  </a:lnTo>
                  <a:lnTo>
                    <a:pt x="1605828" y="1195245"/>
                  </a:lnTo>
                  <a:lnTo>
                    <a:pt x="1585513" y="1235257"/>
                  </a:lnTo>
                  <a:lnTo>
                    <a:pt x="1563146" y="1274006"/>
                  </a:lnTo>
                  <a:lnTo>
                    <a:pt x="1538797" y="1311422"/>
                  </a:lnTo>
                  <a:lnTo>
                    <a:pt x="1512539" y="1347435"/>
                  </a:lnTo>
                  <a:lnTo>
                    <a:pt x="1484442" y="1381973"/>
                  </a:lnTo>
                  <a:lnTo>
                    <a:pt x="1454578" y="1414966"/>
                  </a:lnTo>
                  <a:lnTo>
                    <a:pt x="1423017" y="1446343"/>
                  </a:lnTo>
                  <a:lnTo>
                    <a:pt x="1389831" y="1476033"/>
                  </a:lnTo>
                  <a:lnTo>
                    <a:pt x="1355090" y="1503966"/>
                  </a:lnTo>
                  <a:lnTo>
                    <a:pt x="1318867" y="1530071"/>
                  </a:lnTo>
                  <a:lnTo>
                    <a:pt x="1281232" y="1554277"/>
                  </a:lnTo>
                  <a:lnTo>
                    <a:pt x="1242257" y="1576513"/>
                  </a:lnTo>
                  <a:lnTo>
                    <a:pt x="1202012" y="1596709"/>
                  </a:lnTo>
                  <a:lnTo>
                    <a:pt x="1160570" y="1614794"/>
                  </a:lnTo>
                  <a:lnTo>
                    <a:pt x="1118000" y="1630697"/>
                  </a:lnTo>
                  <a:lnTo>
                    <a:pt x="1074374" y="1644348"/>
                  </a:lnTo>
                  <a:lnTo>
                    <a:pt x="1029763" y="1655675"/>
                  </a:lnTo>
                  <a:lnTo>
                    <a:pt x="984240" y="1664608"/>
                  </a:lnTo>
                  <a:lnTo>
                    <a:pt x="937873" y="1671076"/>
                  </a:lnTo>
                  <a:lnTo>
                    <a:pt x="890736" y="1675009"/>
                  </a:lnTo>
                  <a:lnTo>
                    <a:pt x="842899" y="1676336"/>
                  </a:lnTo>
                  <a:lnTo>
                    <a:pt x="795062" y="1675009"/>
                  </a:lnTo>
                  <a:lnTo>
                    <a:pt x="747925" y="1671076"/>
                  </a:lnTo>
                  <a:lnTo>
                    <a:pt x="701561" y="1664608"/>
                  </a:lnTo>
                  <a:lnTo>
                    <a:pt x="656040" y="1655675"/>
                  </a:lnTo>
                  <a:lnTo>
                    <a:pt x="611433" y="1644348"/>
                  </a:lnTo>
                  <a:lnTo>
                    <a:pt x="567811" y="1630697"/>
                  </a:lnTo>
                  <a:lnTo>
                    <a:pt x="525246" y="1614794"/>
                  </a:lnTo>
                  <a:lnTo>
                    <a:pt x="483808" y="1596709"/>
                  </a:lnTo>
                  <a:lnTo>
                    <a:pt x="443569" y="1576513"/>
                  </a:lnTo>
                  <a:lnTo>
                    <a:pt x="404599" y="1554277"/>
                  </a:lnTo>
                  <a:lnTo>
                    <a:pt x="366971" y="1530071"/>
                  </a:lnTo>
                  <a:lnTo>
                    <a:pt x="330754" y="1503966"/>
                  </a:lnTo>
                  <a:lnTo>
                    <a:pt x="296020" y="1476033"/>
                  </a:lnTo>
                  <a:lnTo>
                    <a:pt x="262841" y="1446343"/>
                  </a:lnTo>
                  <a:lnTo>
                    <a:pt x="231286" y="1414966"/>
                  </a:lnTo>
                  <a:lnTo>
                    <a:pt x="201428" y="1381973"/>
                  </a:lnTo>
                  <a:lnTo>
                    <a:pt x="173338" y="1347435"/>
                  </a:lnTo>
                  <a:lnTo>
                    <a:pt x="147086" y="1311422"/>
                  </a:lnTo>
                  <a:lnTo>
                    <a:pt x="122744" y="1274006"/>
                  </a:lnTo>
                  <a:lnTo>
                    <a:pt x="100382" y="1235257"/>
                  </a:lnTo>
                  <a:lnTo>
                    <a:pt x="80073" y="1195245"/>
                  </a:lnTo>
                  <a:lnTo>
                    <a:pt x="61886" y="1154042"/>
                  </a:lnTo>
                  <a:lnTo>
                    <a:pt x="45894" y="1111718"/>
                  </a:lnTo>
                  <a:lnTo>
                    <a:pt x="32167" y="1068344"/>
                  </a:lnTo>
                  <a:lnTo>
                    <a:pt x="20776" y="1023991"/>
                  </a:lnTo>
                  <a:lnTo>
                    <a:pt x="11793" y="978729"/>
                  </a:lnTo>
                  <a:lnTo>
                    <a:pt x="5289" y="932629"/>
                  </a:lnTo>
                  <a:lnTo>
                    <a:pt x="1334" y="885763"/>
                  </a:lnTo>
                  <a:lnTo>
                    <a:pt x="0" y="838200"/>
                  </a:lnTo>
                  <a:close/>
                </a:path>
              </a:pathLst>
            </a:custGeom>
            <a:ln w="9525">
              <a:solidFill>
                <a:srgbClr val="FFFFFF"/>
              </a:solidFill>
            </a:ln>
          </p:spPr>
          <p:txBody>
            <a:bodyPr wrap="square" lIns="0" tIns="0" rIns="0" bIns="0" rtlCol="0"/>
            <a:lstStyle/>
            <a:p>
              <a:endParaRPr/>
            </a:p>
          </p:txBody>
        </p:sp>
      </p:grpSp>
      <p:sp>
        <p:nvSpPr>
          <p:cNvPr id="17" name="object 17"/>
          <p:cNvSpPr txBox="1"/>
          <p:nvPr/>
        </p:nvSpPr>
        <p:spPr>
          <a:xfrm>
            <a:off x="2056764" y="5740082"/>
            <a:ext cx="864235" cy="1021080"/>
          </a:xfrm>
          <a:prstGeom prst="rect">
            <a:avLst/>
          </a:prstGeom>
        </p:spPr>
        <p:txBody>
          <a:bodyPr vert="horz" wrap="square" lIns="0" tIns="16510" rIns="0" bIns="0" rtlCol="0">
            <a:spAutoFit/>
          </a:bodyPr>
          <a:lstStyle/>
          <a:p>
            <a:pPr marL="12700">
              <a:lnSpc>
                <a:spcPct val="100000"/>
              </a:lnSpc>
              <a:spcBef>
                <a:spcPts val="130"/>
              </a:spcBef>
            </a:pPr>
            <a:r>
              <a:rPr sz="6500" spc="-25" dirty="0">
                <a:solidFill>
                  <a:srgbClr val="FFFFFF"/>
                </a:solidFill>
                <a:latin typeface="Calibri"/>
                <a:cs typeface="Calibri"/>
              </a:rPr>
              <a:t>01</a:t>
            </a:r>
            <a:endParaRPr sz="6500">
              <a:latin typeface="Calibri"/>
              <a:cs typeface="Calibri"/>
            </a:endParaRPr>
          </a:p>
        </p:txBody>
      </p:sp>
      <p:grpSp>
        <p:nvGrpSpPr>
          <p:cNvPr id="18" name="object 18"/>
          <p:cNvGrpSpPr/>
          <p:nvPr/>
        </p:nvGrpSpPr>
        <p:grpSpPr>
          <a:xfrm>
            <a:off x="8515413" y="4695761"/>
            <a:ext cx="3914775" cy="1685925"/>
            <a:chOff x="8515413" y="4695761"/>
            <a:chExt cx="3914775" cy="1685925"/>
          </a:xfrm>
        </p:grpSpPr>
        <p:sp>
          <p:nvSpPr>
            <p:cNvPr id="19" name="object 19"/>
            <p:cNvSpPr/>
            <p:nvPr/>
          </p:nvSpPr>
          <p:spPr>
            <a:xfrm>
              <a:off x="8520176" y="4700523"/>
              <a:ext cx="3905250" cy="1676400"/>
            </a:xfrm>
            <a:custGeom>
              <a:avLst/>
              <a:gdLst/>
              <a:ahLst/>
              <a:cxnLst/>
              <a:rect l="l" t="t" r="r" b="b"/>
              <a:pathLst>
                <a:path w="3905250" h="1676400">
                  <a:moveTo>
                    <a:pt x="3905250" y="0"/>
                  </a:moveTo>
                  <a:lnTo>
                    <a:pt x="0" y="0"/>
                  </a:lnTo>
                  <a:lnTo>
                    <a:pt x="0" y="1676400"/>
                  </a:lnTo>
                  <a:lnTo>
                    <a:pt x="3905250" y="1676400"/>
                  </a:lnTo>
                  <a:lnTo>
                    <a:pt x="3905250" y="0"/>
                  </a:lnTo>
                  <a:close/>
                </a:path>
              </a:pathLst>
            </a:custGeom>
            <a:solidFill>
              <a:srgbClr val="CFD5EA">
                <a:alpha val="90194"/>
              </a:srgbClr>
            </a:solidFill>
          </p:spPr>
          <p:txBody>
            <a:bodyPr wrap="square" lIns="0" tIns="0" rIns="0" bIns="0" rtlCol="0"/>
            <a:lstStyle/>
            <a:p>
              <a:endParaRPr/>
            </a:p>
          </p:txBody>
        </p:sp>
        <p:sp>
          <p:nvSpPr>
            <p:cNvPr id="20" name="object 20"/>
            <p:cNvSpPr/>
            <p:nvPr/>
          </p:nvSpPr>
          <p:spPr>
            <a:xfrm>
              <a:off x="8520176" y="4700523"/>
              <a:ext cx="3905250" cy="1676400"/>
            </a:xfrm>
            <a:custGeom>
              <a:avLst/>
              <a:gdLst/>
              <a:ahLst/>
              <a:cxnLst/>
              <a:rect l="l" t="t" r="r" b="b"/>
              <a:pathLst>
                <a:path w="3905250" h="1676400">
                  <a:moveTo>
                    <a:pt x="0" y="1676400"/>
                  </a:moveTo>
                  <a:lnTo>
                    <a:pt x="3905250" y="1676400"/>
                  </a:lnTo>
                  <a:lnTo>
                    <a:pt x="3905250" y="0"/>
                  </a:lnTo>
                  <a:lnTo>
                    <a:pt x="0" y="0"/>
                  </a:lnTo>
                  <a:lnTo>
                    <a:pt x="0" y="1676400"/>
                  </a:lnTo>
                  <a:close/>
                </a:path>
              </a:pathLst>
            </a:custGeom>
            <a:ln w="9525">
              <a:solidFill>
                <a:srgbClr val="CFD5EA"/>
              </a:solidFill>
            </a:ln>
          </p:spPr>
          <p:txBody>
            <a:bodyPr wrap="square" lIns="0" tIns="0" rIns="0" bIns="0" rtlCol="0"/>
            <a:lstStyle/>
            <a:p>
              <a:endParaRPr/>
            </a:p>
          </p:txBody>
        </p:sp>
      </p:grpSp>
      <p:sp>
        <p:nvSpPr>
          <p:cNvPr id="21" name="object 21"/>
          <p:cNvSpPr txBox="1"/>
          <p:nvPr/>
        </p:nvSpPr>
        <p:spPr>
          <a:xfrm>
            <a:off x="9132569" y="4920297"/>
            <a:ext cx="3086100" cy="1173480"/>
          </a:xfrm>
          <a:prstGeom prst="rect">
            <a:avLst/>
          </a:prstGeom>
        </p:spPr>
        <p:txBody>
          <a:bodyPr vert="horz" wrap="square" lIns="0" tIns="41275" rIns="0" bIns="0" rtlCol="0">
            <a:spAutoFit/>
          </a:bodyPr>
          <a:lstStyle/>
          <a:p>
            <a:pPr marL="12700" marR="5080">
              <a:lnSpc>
                <a:spcPct val="91800"/>
              </a:lnSpc>
              <a:spcBef>
                <a:spcPts val="325"/>
              </a:spcBef>
            </a:pPr>
            <a:r>
              <a:rPr sz="2000" b="1" dirty="0">
                <a:latin typeface="Calibri"/>
                <a:cs typeface="Calibri"/>
              </a:rPr>
              <a:t>CNN</a:t>
            </a:r>
            <a:r>
              <a:rPr sz="2000" spc="-50" dirty="0">
                <a:latin typeface="Times New Roman"/>
                <a:cs typeface="Times New Roman"/>
              </a:rPr>
              <a:t> </a:t>
            </a:r>
            <a:r>
              <a:rPr sz="2000" b="1" dirty="0">
                <a:latin typeface="Calibri"/>
                <a:cs typeface="Calibri"/>
              </a:rPr>
              <a:t>generally</a:t>
            </a:r>
            <a:r>
              <a:rPr sz="2000" spc="-135" dirty="0">
                <a:latin typeface="Times New Roman"/>
                <a:cs typeface="Times New Roman"/>
              </a:rPr>
              <a:t> </a:t>
            </a:r>
            <a:r>
              <a:rPr sz="2000" b="1" dirty="0">
                <a:latin typeface="Calibri"/>
                <a:cs typeface="Calibri"/>
              </a:rPr>
              <a:t>requires</a:t>
            </a:r>
            <a:r>
              <a:rPr sz="2000" spc="-135" dirty="0">
                <a:latin typeface="Times New Roman"/>
                <a:cs typeface="Times New Roman"/>
              </a:rPr>
              <a:t> </a:t>
            </a:r>
            <a:r>
              <a:rPr sz="2000" b="1" spc="-20" dirty="0">
                <a:latin typeface="Calibri"/>
                <a:cs typeface="Calibri"/>
              </a:rPr>
              <a:t>more</a:t>
            </a:r>
            <a:r>
              <a:rPr sz="2000" spc="-20" dirty="0">
                <a:latin typeface="Times New Roman"/>
                <a:cs typeface="Times New Roman"/>
              </a:rPr>
              <a:t> </a:t>
            </a:r>
            <a:r>
              <a:rPr sz="2000" b="1" dirty="0">
                <a:latin typeface="Calibri"/>
                <a:cs typeface="Calibri"/>
              </a:rPr>
              <a:t>training</a:t>
            </a:r>
            <a:r>
              <a:rPr sz="2000" spc="-65" dirty="0">
                <a:latin typeface="Times New Roman"/>
                <a:cs typeface="Times New Roman"/>
              </a:rPr>
              <a:t> </a:t>
            </a:r>
            <a:r>
              <a:rPr sz="2000" b="1" dirty="0">
                <a:latin typeface="Calibri"/>
                <a:cs typeface="Calibri"/>
              </a:rPr>
              <a:t>time</a:t>
            </a:r>
            <a:r>
              <a:rPr sz="2000" spc="-120" dirty="0">
                <a:latin typeface="Times New Roman"/>
                <a:cs typeface="Times New Roman"/>
              </a:rPr>
              <a:t> </a:t>
            </a:r>
            <a:r>
              <a:rPr sz="2000" b="1" dirty="0">
                <a:latin typeface="Calibri"/>
                <a:cs typeface="Calibri"/>
              </a:rPr>
              <a:t>due</a:t>
            </a:r>
            <a:r>
              <a:rPr sz="2000" spc="-45" dirty="0">
                <a:latin typeface="Times New Roman"/>
                <a:cs typeface="Times New Roman"/>
              </a:rPr>
              <a:t> </a:t>
            </a:r>
            <a:r>
              <a:rPr sz="2000" b="1" dirty="0">
                <a:latin typeface="Calibri"/>
                <a:cs typeface="Calibri"/>
              </a:rPr>
              <a:t>to</a:t>
            </a:r>
            <a:r>
              <a:rPr sz="2000" spc="-114" dirty="0">
                <a:latin typeface="Times New Roman"/>
                <a:cs typeface="Times New Roman"/>
              </a:rPr>
              <a:t> </a:t>
            </a:r>
            <a:r>
              <a:rPr sz="2000" b="1" spc="-25" dirty="0">
                <a:latin typeface="Calibri"/>
                <a:cs typeface="Calibri"/>
              </a:rPr>
              <a:t>its</a:t>
            </a:r>
            <a:r>
              <a:rPr sz="2000" spc="-25" dirty="0">
                <a:latin typeface="Times New Roman"/>
                <a:cs typeface="Times New Roman"/>
              </a:rPr>
              <a:t> </a:t>
            </a:r>
            <a:r>
              <a:rPr sz="2000" b="1" dirty="0">
                <a:latin typeface="Calibri"/>
                <a:cs typeface="Calibri"/>
              </a:rPr>
              <a:t>deeper</a:t>
            </a:r>
            <a:r>
              <a:rPr sz="2000" spc="-114" dirty="0">
                <a:latin typeface="Times New Roman"/>
                <a:cs typeface="Times New Roman"/>
              </a:rPr>
              <a:t> </a:t>
            </a:r>
            <a:r>
              <a:rPr sz="2000" b="1" spc="-10" dirty="0">
                <a:latin typeface="Calibri"/>
                <a:cs typeface="Calibri"/>
              </a:rPr>
              <a:t>architecture</a:t>
            </a:r>
            <a:r>
              <a:rPr sz="2000" spc="-114" dirty="0">
                <a:latin typeface="Times New Roman"/>
                <a:cs typeface="Times New Roman"/>
              </a:rPr>
              <a:t> </a:t>
            </a:r>
            <a:r>
              <a:rPr sz="2000" b="1" spc="-25" dirty="0">
                <a:latin typeface="Calibri"/>
                <a:cs typeface="Calibri"/>
              </a:rPr>
              <a:t>and</a:t>
            </a:r>
            <a:r>
              <a:rPr sz="2000" spc="-25" dirty="0">
                <a:latin typeface="Times New Roman"/>
                <a:cs typeface="Times New Roman"/>
              </a:rPr>
              <a:t> </a:t>
            </a:r>
            <a:r>
              <a:rPr sz="2000" b="1" dirty="0">
                <a:latin typeface="Calibri"/>
                <a:cs typeface="Calibri"/>
              </a:rPr>
              <a:t>extensive</a:t>
            </a:r>
            <a:r>
              <a:rPr sz="2000" spc="-130" dirty="0">
                <a:latin typeface="Times New Roman"/>
                <a:cs typeface="Times New Roman"/>
              </a:rPr>
              <a:t> </a:t>
            </a:r>
            <a:r>
              <a:rPr sz="2000" b="1" dirty="0">
                <a:latin typeface="Calibri"/>
                <a:cs typeface="Calibri"/>
              </a:rPr>
              <a:t>learning</a:t>
            </a:r>
            <a:r>
              <a:rPr sz="2000" spc="-150" dirty="0">
                <a:latin typeface="Times New Roman"/>
                <a:cs typeface="Times New Roman"/>
              </a:rPr>
              <a:t> </a:t>
            </a:r>
            <a:r>
              <a:rPr sz="2000" b="1" spc="-10" dirty="0">
                <a:latin typeface="Calibri"/>
                <a:cs typeface="Calibri"/>
              </a:rPr>
              <a:t>process.</a:t>
            </a:r>
            <a:endParaRPr sz="2000">
              <a:latin typeface="Calibri"/>
              <a:cs typeface="Calibri"/>
            </a:endParaRPr>
          </a:p>
        </p:txBody>
      </p:sp>
      <p:grpSp>
        <p:nvGrpSpPr>
          <p:cNvPr id="22" name="object 22"/>
          <p:cNvGrpSpPr/>
          <p:nvPr/>
        </p:nvGrpSpPr>
        <p:grpSpPr>
          <a:xfrm>
            <a:off x="8515413" y="6372225"/>
            <a:ext cx="3914775" cy="1695450"/>
            <a:chOff x="8515413" y="6372225"/>
            <a:chExt cx="3914775" cy="1695450"/>
          </a:xfrm>
        </p:grpSpPr>
        <p:sp>
          <p:nvSpPr>
            <p:cNvPr id="23" name="object 23"/>
            <p:cNvSpPr/>
            <p:nvPr/>
          </p:nvSpPr>
          <p:spPr>
            <a:xfrm>
              <a:off x="8520176" y="6376987"/>
              <a:ext cx="3905250" cy="1685925"/>
            </a:xfrm>
            <a:custGeom>
              <a:avLst/>
              <a:gdLst/>
              <a:ahLst/>
              <a:cxnLst/>
              <a:rect l="l" t="t" r="r" b="b"/>
              <a:pathLst>
                <a:path w="3905250" h="1685925">
                  <a:moveTo>
                    <a:pt x="3905250" y="0"/>
                  </a:moveTo>
                  <a:lnTo>
                    <a:pt x="0" y="0"/>
                  </a:lnTo>
                  <a:lnTo>
                    <a:pt x="0" y="1685925"/>
                  </a:lnTo>
                  <a:lnTo>
                    <a:pt x="3905250" y="1685925"/>
                  </a:lnTo>
                  <a:lnTo>
                    <a:pt x="3905250" y="0"/>
                  </a:lnTo>
                  <a:close/>
                </a:path>
              </a:pathLst>
            </a:custGeom>
            <a:solidFill>
              <a:srgbClr val="CFD5EA">
                <a:alpha val="90194"/>
              </a:srgbClr>
            </a:solidFill>
          </p:spPr>
          <p:txBody>
            <a:bodyPr wrap="square" lIns="0" tIns="0" rIns="0" bIns="0" rtlCol="0"/>
            <a:lstStyle/>
            <a:p>
              <a:endParaRPr/>
            </a:p>
          </p:txBody>
        </p:sp>
        <p:sp>
          <p:nvSpPr>
            <p:cNvPr id="24" name="object 24"/>
            <p:cNvSpPr/>
            <p:nvPr/>
          </p:nvSpPr>
          <p:spPr>
            <a:xfrm>
              <a:off x="8520176" y="6376987"/>
              <a:ext cx="3905250" cy="1685925"/>
            </a:xfrm>
            <a:custGeom>
              <a:avLst/>
              <a:gdLst/>
              <a:ahLst/>
              <a:cxnLst/>
              <a:rect l="l" t="t" r="r" b="b"/>
              <a:pathLst>
                <a:path w="3905250" h="1685925">
                  <a:moveTo>
                    <a:pt x="0" y="1685925"/>
                  </a:moveTo>
                  <a:lnTo>
                    <a:pt x="3905250" y="1685925"/>
                  </a:lnTo>
                  <a:lnTo>
                    <a:pt x="3905250" y="0"/>
                  </a:lnTo>
                  <a:lnTo>
                    <a:pt x="0" y="0"/>
                  </a:lnTo>
                  <a:lnTo>
                    <a:pt x="0" y="1685925"/>
                  </a:lnTo>
                  <a:close/>
                </a:path>
              </a:pathLst>
            </a:custGeom>
            <a:ln w="9525">
              <a:solidFill>
                <a:srgbClr val="CFD5EA"/>
              </a:solidFill>
            </a:ln>
          </p:spPr>
          <p:txBody>
            <a:bodyPr wrap="square" lIns="0" tIns="0" rIns="0" bIns="0" rtlCol="0"/>
            <a:lstStyle/>
            <a:p>
              <a:endParaRPr/>
            </a:p>
          </p:txBody>
        </p:sp>
      </p:grpSp>
      <p:sp>
        <p:nvSpPr>
          <p:cNvPr id="25" name="object 25"/>
          <p:cNvSpPr txBox="1"/>
          <p:nvPr/>
        </p:nvSpPr>
        <p:spPr>
          <a:xfrm>
            <a:off x="9132569" y="6605269"/>
            <a:ext cx="2795905" cy="1173480"/>
          </a:xfrm>
          <a:prstGeom prst="rect">
            <a:avLst/>
          </a:prstGeom>
        </p:spPr>
        <p:txBody>
          <a:bodyPr vert="horz" wrap="square" lIns="0" tIns="40640" rIns="0" bIns="0" rtlCol="0">
            <a:spAutoFit/>
          </a:bodyPr>
          <a:lstStyle/>
          <a:p>
            <a:pPr marL="12700" marR="5080" indent="-11430">
              <a:lnSpc>
                <a:spcPct val="91800"/>
              </a:lnSpc>
              <a:spcBef>
                <a:spcPts val="320"/>
              </a:spcBef>
              <a:buSzPct val="95000"/>
              <a:buFont typeface="Arial MT"/>
              <a:buChar char="•"/>
              <a:tabLst>
                <a:tab pos="97790" algn="l"/>
              </a:tabLst>
            </a:pPr>
            <a:r>
              <a:rPr sz="2000" dirty="0">
                <a:latin typeface="Calibri"/>
                <a:cs typeface="Calibri"/>
              </a:rPr>
              <a:t>	SVM</a:t>
            </a:r>
            <a:r>
              <a:rPr sz="2000" spc="-90" dirty="0">
                <a:latin typeface="Times New Roman"/>
                <a:cs typeface="Times New Roman"/>
              </a:rPr>
              <a:t> </a:t>
            </a:r>
            <a:r>
              <a:rPr sz="2000" spc="-10" dirty="0">
                <a:latin typeface="Calibri"/>
                <a:cs typeface="Calibri"/>
              </a:rPr>
              <a:t>typically</a:t>
            </a:r>
            <a:r>
              <a:rPr sz="2000" spc="-105" dirty="0">
                <a:latin typeface="Times New Roman"/>
                <a:cs typeface="Times New Roman"/>
              </a:rPr>
              <a:t> </a:t>
            </a:r>
            <a:r>
              <a:rPr sz="2000" spc="-10" dirty="0">
                <a:latin typeface="Calibri"/>
                <a:cs typeface="Calibri"/>
              </a:rPr>
              <a:t>trains</a:t>
            </a:r>
            <a:r>
              <a:rPr sz="2000" spc="-60" dirty="0">
                <a:latin typeface="Times New Roman"/>
                <a:cs typeface="Times New Roman"/>
              </a:rPr>
              <a:t> </a:t>
            </a:r>
            <a:r>
              <a:rPr sz="2000" spc="-10" dirty="0">
                <a:latin typeface="Calibri"/>
                <a:cs typeface="Calibri"/>
              </a:rPr>
              <a:t>faster</a:t>
            </a:r>
            <a:r>
              <a:rPr sz="2000" spc="-10" dirty="0">
                <a:latin typeface="Times New Roman"/>
                <a:cs typeface="Times New Roman"/>
              </a:rPr>
              <a:t> </a:t>
            </a:r>
            <a:r>
              <a:rPr sz="2000" dirty="0">
                <a:latin typeface="Calibri"/>
                <a:cs typeface="Calibri"/>
              </a:rPr>
              <a:t>than</a:t>
            </a:r>
            <a:r>
              <a:rPr sz="2000" spc="-80" dirty="0">
                <a:latin typeface="Times New Roman"/>
                <a:cs typeface="Times New Roman"/>
              </a:rPr>
              <a:t> </a:t>
            </a:r>
            <a:r>
              <a:rPr sz="2000" dirty="0">
                <a:latin typeface="Calibri"/>
                <a:cs typeface="Calibri"/>
              </a:rPr>
              <a:t>CNN</a:t>
            </a:r>
            <a:r>
              <a:rPr sz="2000" spc="-100" dirty="0">
                <a:latin typeface="Times New Roman"/>
                <a:cs typeface="Times New Roman"/>
              </a:rPr>
              <a:t> </a:t>
            </a:r>
            <a:r>
              <a:rPr sz="2000" dirty="0">
                <a:latin typeface="Calibri"/>
                <a:cs typeface="Calibri"/>
              </a:rPr>
              <a:t>as</a:t>
            </a:r>
            <a:r>
              <a:rPr sz="2000" spc="-35" dirty="0">
                <a:latin typeface="Times New Roman"/>
                <a:cs typeface="Times New Roman"/>
              </a:rPr>
              <a:t> </a:t>
            </a:r>
            <a:r>
              <a:rPr sz="2000" dirty="0">
                <a:latin typeface="Calibri"/>
                <a:cs typeface="Calibri"/>
              </a:rPr>
              <a:t>it</a:t>
            </a:r>
            <a:r>
              <a:rPr sz="2000" spc="-70" dirty="0">
                <a:latin typeface="Times New Roman"/>
                <a:cs typeface="Times New Roman"/>
              </a:rPr>
              <a:t> </a:t>
            </a:r>
            <a:r>
              <a:rPr sz="2000" spc="-10" dirty="0">
                <a:latin typeface="Calibri"/>
                <a:cs typeface="Calibri"/>
              </a:rPr>
              <a:t>deals</a:t>
            </a:r>
            <a:r>
              <a:rPr sz="2000" spc="-114" dirty="0">
                <a:latin typeface="Times New Roman"/>
                <a:cs typeface="Times New Roman"/>
              </a:rPr>
              <a:t> </a:t>
            </a:r>
            <a:r>
              <a:rPr sz="2000" dirty="0">
                <a:latin typeface="Calibri"/>
                <a:cs typeface="Calibri"/>
              </a:rPr>
              <a:t>with</a:t>
            </a:r>
            <a:r>
              <a:rPr sz="2000" spc="-15" dirty="0">
                <a:latin typeface="Times New Roman"/>
                <a:cs typeface="Times New Roman"/>
              </a:rPr>
              <a:t> </a:t>
            </a:r>
            <a:r>
              <a:rPr sz="2000" spc="-50" dirty="0">
                <a:latin typeface="Calibri"/>
                <a:cs typeface="Calibri"/>
              </a:rPr>
              <a:t>a</a:t>
            </a:r>
            <a:r>
              <a:rPr sz="2000" spc="-50" dirty="0">
                <a:latin typeface="Times New Roman"/>
                <a:cs typeface="Times New Roman"/>
              </a:rPr>
              <a:t> </a:t>
            </a:r>
            <a:r>
              <a:rPr sz="2000" spc="-10" dirty="0">
                <a:latin typeface="Calibri"/>
                <a:cs typeface="Calibri"/>
              </a:rPr>
              <a:t>smaller</a:t>
            </a:r>
            <a:r>
              <a:rPr sz="2000" spc="-160" dirty="0">
                <a:latin typeface="Times New Roman"/>
                <a:cs typeface="Times New Roman"/>
              </a:rPr>
              <a:t> </a:t>
            </a:r>
            <a:r>
              <a:rPr sz="2000" spc="-10" dirty="0">
                <a:latin typeface="Calibri"/>
                <a:cs typeface="Calibri"/>
              </a:rPr>
              <a:t>feature</a:t>
            </a:r>
            <a:r>
              <a:rPr sz="2000" spc="-15" dirty="0">
                <a:latin typeface="Times New Roman"/>
                <a:cs typeface="Times New Roman"/>
              </a:rPr>
              <a:t> </a:t>
            </a:r>
            <a:r>
              <a:rPr sz="2000" spc="-10" dirty="0">
                <a:latin typeface="Calibri"/>
                <a:cs typeface="Calibri"/>
              </a:rPr>
              <a:t>set</a:t>
            </a:r>
            <a:r>
              <a:rPr sz="2000" spc="-130" dirty="0">
                <a:latin typeface="Times New Roman"/>
                <a:cs typeface="Times New Roman"/>
              </a:rPr>
              <a:t> </a:t>
            </a:r>
            <a:r>
              <a:rPr sz="2000" spc="-25" dirty="0">
                <a:latin typeface="Calibri"/>
                <a:cs typeface="Calibri"/>
              </a:rPr>
              <a:t>and</a:t>
            </a:r>
            <a:r>
              <a:rPr sz="2000" spc="-25" dirty="0">
                <a:latin typeface="Times New Roman"/>
                <a:cs typeface="Times New Roman"/>
              </a:rPr>
              <a:t> </a:t>
            </a:r>
            <a:r>
              <a:rPr sz="2000" dirty="0">
                <a:latin typeface="Calibri"/>
                <a:cs typeface="Calibri"/>
              </a:rPr>
              <a:t>simpler</a:t>
            </a:r>
            <a:r>
              <a:rPr sz="2000" spc="-95" dirty="0">
                <a:latin typeface="Times New Roman"/>
                <a:cs typeface="Times New Roman"/>
              </a:rPr>
              <a:t> </a:t>
            </a:r>
            <a:r>
              <a:rPr sz="2000" spc="-10" dirty="0">
                <a:latin typeface="Calibri"/>
                <a:cs typeface="Calibri"/>
              </a:rPr>
              <a:t>computations.</a:t>
            </a:r>
            <a:endParaRPr sz="2000">
              <a:latin typeface="Calibri"/>
              <a:cs typeface="Calibri"/>
            </a:endParaRPr>
          </a:p>
        </p:txBody>
      </p:sp>
      <p:grpSp>
        <p:nvGrpSpPr>
          <p:cNvPr id="26" name="object 26"/>
          <p:cNvGrpSpPr/>
          <p:nvPr/>
        </p:nvGrpSpPr>
        <p:grpSpPr>
          <a:xfrm>
            <a:off x="7315263" y="5543613"/>
            <a:ext cx="1695450" cy="1685925"/>
            <a:chOff x="7315263" y="5543613"/>
            <a:chExt cx="1695450" cy="1685925"/>
          </a:xfrm>
        </p:grpSpPr>
        <p:sp>
          <p:nvSpPr>
            <p:cNvPr id="27" name="object 27"/>
            <p:cNvSpPr/>
            <p:nvPr/>
          </p:nvSpPr>
          <p:spPr>
            <a:xfrm>
              <a:off x="7320026" y="5548376"/>
              <a:ext cx="1685925" cy="1676400"/>
            </a:xfrm>
            <a:custGeom>
              <a:avLst/>
              <a:gdLst/>
              <a:ahLst/>
              <a:cxnLst/>
              <a:rect l="l" t="t" r="r" b="b"/>
              <a:pathLst>
                <a:path w="1685925" h="1676400">
                  <a:moveTo>
                    <a:pt x="842899" y="0"/>
                  </a:moveTo>
                  <a:lnTo>
                    <a:pt x="795062" y="1326"/>
                  </a:lnTo>
                  <a:lnTo>
                    <a:pt x="747925" y="5258"/>
                  </a:lnTo>
                  <a:lnTo>
                    <a:pt x="701561" y="11726"/>
                  </a:lnTo>
                  <a:lnTo>
                    <a:pt x="656040" y="20658"/>
                  </a:lnTo>
                  <a:lnTo>
                    <a:pt x="611433" y="31984"/>
                  </a:lnTo>
                  <a:lnTo>
                    <a:pt x="567811" y="45633"/>
                  </a:lnTo>
                  <a:lnTo>
                    <a:pt x="525246" y="61534"/>
                  </a:lnTo>
                  <a:lnTo>
                    <a:pt x="483808" y="79617"/>
                  </a:lnTo>
                  <a:lnTo>
                    <a:pt x="443569" y="99812"/>
                  </a:lnTo>
                  <a:lnTo>
                    <a:pt x="404599" y="122046"/>
                  </a:lnTo>
                  <a:lnTo>
                    <a:pt x="366971" y="146251"/>
                  </a:lnTo>
                  <a:lnTo>
                    <a:pt x="330754" y="172355"/>
                  </a:lnTo>
                  <a:lnTo>
                    <a:pt x="296020" y="200287"/>
                  </a:lnTo>
                  <a:lnTo>
                    <a:pt x="262841" y="229977"/>
                  </a:lnTo>
                  <a:lnTo>
                    <a:pt x="231286" y="261354"/>
                  </a:lnTo>
                  <a:lnTo>
                    <a:pt x="201428" y="294347"/>
                  </a:lnTo>
                  <a:lnTo>
                    <a:pt x="173338" y="328886"/>
                  </a:lnTo>
                  <a:lnTo>
                    <a:pt x="147086" y="364901"/>
                  </a:lnTo>
                  <a:lnTo>
                    <a:pt x="122744" y="402319"/>
                  </a:lnTo>
                  <a:lnTo>
                    <a:pt x="100382" y="441072"/>
                  </a:lnTo>
                  <a:lnTo>
                    <a:pt x="80073" y="481087"/>
                  </a:lnTo>
                  <a:lnTo>
                    <a:pt x="61886" y="522295"/>
                  </a:lnTo>
                  <a:lnTo>
                    <a:pt x="45894" y="564624"/>
                  </a:lnTo>
                  <a:lnTo>
                    <a:pt x="32167" y="608005"/>
                  </a:lnTo>
                  <a:lnTo>
                    <a:pt x="20776" y="652366"/>
                  </a:lnTo>
                  <a:lnTo>
                    <a:pt x="11793" y="697636"/>
                  </a:lnTo>
                  <a:lnTo>
                    <a:pt x="5289" y="743746"/>
                  </a:lnTo>
                  <a:lnTo>
                    <a:pt x="1334" y="790624"/>
                  </a:lnTo>
                  <a:lnTo>
                    <a:pt x="0" y="838200"/>
                  </a:lnTo>
                  <a:lnTo>
                    <a:pt x="1334" y="885763"/>
                  </a:lnTo>
                  <a:lnTo>
                    <a:pt x="5289" y="932629"/>
                  </a:lnTo>
                  <a:lnTo>
                    <a:pt x="11793" y="978729"/>
                  </a:lnTo>
                  <a:lnTo>
                    <a:pt x="20776" y="1023991"/>
                  </a:lnTo>
                  <a:lnTo>
                    <a:pt x="32167" y="1068344"/>
                  </a:lnTo>
                  <a:lnTo>
                    <a:pt x="45894" y="1111718"/>
                  </a:lnTo>
                  <a:lnTo>
                    <a:pt x="61886" y="1154042"/>
                  </a:lnTo>
                  <a:lnTo>
                    <a:pt x="80073" y="1195245"/>
                  </a:lnTo>
                  <a:lnTo>
                    <a:pt x="100382" y="1235257"/>
                  </a:lnTo>
                  <a:lnTo>
                    <a:pt x="122744" y="1274006"/>
                  </a:lnTo>
                  <a:lnTo>
                    <a:pt x="147086" y="1311422"/>
                  </a:lnTo>
                  <a:lnTo>
                    <a:pt x="173338" y="1347435"/>
                  </a:lnTo>
                  <a:lnTo>
                    <a:pt x="201428" y="1381973"/>
                  </a:lnTo>
                  <a:lnTo>
                    <a:pt x="231286" y="1414966"/>
                  </a:lnTo>
                  <a:lnTo>
                    <a:pt x="262841" y="1446343"/>
                  </a:lnTo>
                  <a:lnTo>
                    <a:pt x="296020" y="1476033"/>
                  </a:lnTo>
                  <a:lnTo>
                    <a:pt x="330754" y="1503966"/>
                  </a:lnTo>
                  <a:lnTo>
                    <a:pt x="366971" y="1530071"/>
                  </a:lnTo>
                  <a:lnTo>
                    <a:pt x="404599" y="1554277"/>
                  </a:lnTo>
                  <a:lnTo>
                    <a:pt x="443569" y="1576513"/>
                  </a:lnTo>
                  <a:lnTo>
                    <a:pt x="483808" y="1596709"/>
                  </a:lnTo>
                  <a:lnTo>
                    <a:pt x="525246" y="1614794"/>
                  </a:lnTo>
                  <a:lnTo>
                    <a:pt x="567811" y="1630697"/>
                  </a:lnTo>
                  <a:lnTo>
                    <a:pt x="611433" y="1644348"/>
                  </a:lnTo>
                  <a:lnTo>
                    <a:pt x="656040" y="1655675"/>
                  </a:lnTo>
                  <a:lnTo>
                    <a:pt x="701561" y="1664608"/>
                  </a:lnTo>
                  <a:lnTo>
                    <a:pt x="747925" y="1671076"/>
                  </a:lnTo>
                  <a:lnTo>
                    <a:pt x="795062" y="1675009"/>
                  </a:lnTo>
                  <a:lnTo>
                    <a:pt x="842899" y="1676336"/>
                  </a:lnTo>
                  <a:lnTo>
                    <a:pt x="890736" y="1675009"/>
                  </a:lnTo>
                  <a:lnTo>
                    <a:pt x="937873" y="1671076"/>
                  </a:lnTo>
                  <a:lnTo>
                    <a:pt x="984240" y="1664608"/>
                  </a:lnTo>
                  <a:lnTo>
                    <a:pt x="1029763" y="1655675"/>
                  </a:lnTo>
                  <a:lnTo>
                    <a:pt x="1074374" y="1644348"/>
                  </a:lnTo>
                  <a:lnTo>
                    <a:pt x="1118000" y="1630697"/>
                  </a:lnTo>
                  <a:lnTo>
                    <a:pt x="1160570" y="1614794"/>
                  </a:lnTo>
                  <a:lnTo>
                    <a:pt x="1202012" y="1596709"/>
                  </a:lnTo>
                  <a:lnTo>
                    <a:pt x="1242257" y="1576513"/>
                  </a:lnTo>
                  <a:lnTo>
                    <a:pt x="1281232" y="1554277"/>
                  </a:lnTo>
                  <a:lnTo>
                    <a:pt x="1318867" y="1530071"/>
                  </a:lnTo>
                  <a:lnTo>
                    <a:pt x="1355090" y="1503966"/>
                  </a:lnTo>
                  <a:lnTo>
                    <a:pt x="1389831" y="1476033"/>
                  </a:lnTo>
                  <a:lnTo>
                    <a:pt x="1423017" y="1446343"/>
                  </a:lnTo>
                  <a:lnTo>
                    <a:pt x="1454578" y="1414966"/>
                  </a:lnTo>
                  <a:lnTo>
                    <a:pt x="1484442" y="1381973"/>
                  </a:lnTo>
                  <a:lnTo>
                    <a:pt x="1512539" y="1347435"/>
                  </a:lnTo>
                  <a:lnTo>
                    <a:pt x="1538797" y="1311422"/>
                  </a:lnTo>
                  <a:lnTo>
                    <a:pt x="1563146" y="1274006"/>
                  </a:lnTo>
                  <a:lnTo>
                    <a:pt x="1585513" y="1235257"/>
                  </a:lnTo>
                  <a:lnTo>
                    <a:pt x="1605828" y="1195245"/>
                  </a:lnTo>
                  <a:lnTo>
                    <a:pt x="1624019" y="1154042"/>
                  </a:lnTo>
                  <a:lnTo>
                    <a:pt x="1640016" y="1111718"/>
                  </a:lnTo>
                  <a:lnTo>
                    <a:pt x="1653747" y="1068344"/>
                  </a:lnTo>
                  <a:lnTo>
                    <a:pt x="1665141" y="1023991"/>
                  </a:lnTo>
                  <a:lnTo>
                    <a:pt x="1674127" y="978729"/>
                  </a:lnTo>
                  <a:lnTo>
                    <a:pt x="1680634" y="932629"/>
                  </a:lnTo>
                  <a:lnTo>
                    <a:pt x="1684590" y="885763"/>
                  </a:lnTo>
                  <a:lnTo>
                    <a:pt x="1685925" y="838200"/>
                  </a:lnTo>
                  <a:lnTo>
                    <a:pt x="1684590" y="790624"/>
                  </a:lnTo>
                  <a:lnTo>
                    <a:pt x="1680634" y="743746"/>
                  </a:lnTo>
                  <a:lnTo>
                    <a:pt x="1674127" y="697636"/>
                  </a:lnTo>
                  <a:lnTo>
                    <a:pt x="1665141" y="652366"/>
                  </a:lnTo>
                  <a:lnTo>
                    <a:pt x="1653747" y="608005"/>
                  </a:lnTo>
                  <a:lnTo>
                    <a:pt x="1640016" y="564624"/>
                  </a:lnTo>
                  <a:lnTo>
                    <a:pt x="1624019" y="522295"/>
                  </a:lnTo>
                  <a:lnTo>
                    <a:pt x="1605828" y="481087"/>
                  </a:lnTo>
                  <a:lnTo>
                    <a:pt x="1585513" y="441072"/>
                  </a:lnTo>
                  <a:lnTo>
                    <a:pt x="1563146" y="402319"/>
                  </a:lnTo>
                  <a:lnTo>
                    <a:pt x="1538797" y="364901"/>
                  </a:lnTo>
                  <a:lnTo>
                    <a:pt x="1512539" y="328886"/>
                  </a:lnTo>
                  <a:lnTo>
                    <a:pt x="1484442" y="294347"/>
                  </a:lnTo>
                  <a:lnTo>
                    <a:pt x="1454578" y="261354"/>
                  </a:lnTo>
                  <a:lnTo>
                    <a:pt x="1423017" y="229977"/>
                  </a:lnTo>
                  <a:lnTo>
                    <a:pt x="1389831" y="200287"/>
                  </a:lnTo>
                  <a:lnTo>
                    <a:pt x="1355090" y="172355"/>
                  </a:lnTo>
                  <a:lnTo>
                    <a:pt x="1318867" y="146251"/>
                  </a:lnTo>
                  <a:lnTo>
                    <a:pt x="1281232" y="122046"/>
                  </a:lnTo>
                  <a:lnTo>
                    <a:pt x="1242257" y="99812"/>
                  </a:lnTo>
                  <a:lnTo>
                    <a:pt x="1202012" y="79617"/>
                  </a:lnTo>
                  <a:lnTo>
                    <a:pt x="1160570" y="61534"/>
                  </a:lnTo>
                  <a:lnTo>
                    <a:pt x="1118000" y="45633"/>
                  </a:lnTo>
                  <a:lnTo>
                    <a:pt x="1074374" y="31984"/>
                  </a:lnTo>
                  <a:lnTo>
                    <a:pt x="1029763" y="20658"/>
                  </a:lnTo>
                  <a:lnTo>
                    <a:pt x="984240" y="11726"/>
                  </a:lnTo>
                  <a:lnTo>
                    <a:pt x="937873" y="5258"/>
                  </a:lnTo>
                  <a:lnTo>
                    <a:pt x="890736" y="1326"/>
                  </a:lnTo>
                  <a:lnTo>
                    <a:pt x="842899" y="0"/>
                  </a:lnTo>
                  <a:close/>
                </a:path>
              </a:pathLst>
            </a:custGeom>
            <a:solidFill>
              <a:srgbClr val="4471C4"/>
            </a:solidFill>
          </p:spPr>
          <p:txBody>
            <a:bodyPr wrap="square" lIns="0" tIns="0" rIns="0" bIns="0" rtlCol="0"/>
            <a:lstStyle/>
            <a:p>
              <a:endParaRPr/>
            </a:p>
          </p:txBody>
        </p:sp>
        <p:sp>
          <p:nvSpPr>
            <p:cNvPr id="28" name="object 28"/>
            <p:cNvSpPr/>
            <p:nvPr/>
          </p:nvSpPr>
          <p:spPr>
            <a:xfrm>
              <a:off x="7320026" y="5548376"/>
              <a:ext cx="1685925" cy="1676400"/>
            </a:xfrm>
            <a:custGeom>
              <a:avLst/>
              <a:gdLst/>
              <a:ahLst/>
              <a:cxnLst/>
              <a:rect l="l" t="t" r="r" b="b"/>
              <a:pathLst>
                <a:path w="1685925" h="1676400">
                  <a:moveTo>
                    <a:pt x="0" y="838200"/>
                  </a:moveTo>
                  <a:lnTo>
                    <a:pt x="1334" y="790624"/>
                  </a:lnTo>
                  <a:lnTo>
                    <a:pt x="5289" y="743746"/>
                  </a:lnTo>
                  <a:lnTo>
                    <a:pt x="11793" y="697636"/>
                  </a:lnTo>
                  <a:lnTo>
                    <a:pt x="20776" y="652366"/>
                  </a:lnTo>
                  <a:lnTo>
                    <a:pt x="32167" y="608005"/>
                  </a:lnTo>
                  <a:lnTo>
                    <a:pt x="45894" y="564624"/>
                  </a:lnTo>
                  <a:lnTo>
                    <a:pt x="61886" y="522295"/>
                  </a:lnTo>
                  <a:lnTo>
                    <a:pt x="80073" y="481087"/>
                  </a:lnTo>
                  <a:lnTo>
                    <a:pt x="100382" y="441072"/>
                  </a:lnTo>
                  <a:lnTo>
                    <a:pt x="122744" y="402319"/>
                  </a:lnTo>
                  <a:lnTo>
                    <a:pt x="147086" y="364901"/>
                  </a:lnTo>
                  <a:lnTo>
                    <a:pt x="173338" y="328886"/>
                  </a:lnTo>
                  <a:lnTo>
                    <a:pt x="201428" y="294347"/>
                  </a:lnTo>
                  <a:lnTo>
                    <a:pt x="231286" y="261354"/>
                  </a:lnTo>
                  <a:lnTo>
                    <a:pt x="262841" y="229977"/>
                  </a:lnTo>
                  <a:lnTo>
                    <a:pt x="296020" y="200287"/>
                  </a:lnTo>
                  <a:lnTo>
                    <a:pt x="330754" y="172355"/>
                  </a:lnTo>
                  <a:lnTo>
                    <a:pt x="366971" y="146251"/>
                  </a:lnTo>
                  <a:lnTo>
                    <a:pt x="404599" y="122046"/>
                  </a:lnTo>
                  <a:lnTo>
                    <a:pt x="443569" y="99812"/>
                  </a:lnTo>
                  <a:lnTo>
                    <a:pt x="483808" y="79617"/>
                  </a:lnTo>
                  <a:lnTo>
                    <a:pt x="525246" y="61534"/>
                  </a:lnTo>
                  <a:lnTo>
                    <a:pt x="567811" y="45633"/>
                  </a:lnTo>
                  <a:lnTo>
                    <a:pt x="611433" y="31984"/>
                  </a:lnTo>
                  <a:lnTo>
                    <a:pt x="656040" y="20658"/>
                  </a:lnTo>
                  <a:lnTo>
                    <a:pt x="701561" y="11726"/>
                  </a:lnTo>
                  <a:lnTo>
                    <a:pt x="747925" y="5258"/>
                  </a:lnTo>
                  <a:lnTo>
                    <a:pt x="795062" y="1326"/>
                  </a:lnTo>
                  <a:lnTo>
                    <a:pt x="842899" y="0"/>
                  </a:lnTo>
                  <a:lnTo>
                    <a:pt x="890736" y="1326"/>
                  </a:lnTo>
                  <a:lnTo>
                    <a:pt x="937873" y="5258"/>
                  </a:lnTo>
                  <a:lnTo>
                    <a:pt x="984240" y="11726"/>
                  </a:lnTo>
                  <a:lnTo>
                    <a:pt x="1029763" y="20658"/>
                  </a:lnTo>
                  <a:lnTo>
                    <a:pt x="1074374" y="31984"/>
                  </a:lnTo>
                  <a:lnTo>
                    <a:pt x="1118000" y="45633"/>
                  </a:lnTo>
                  <a:lnTo>
                    <a:pt x="1160570" y="61534"/>
                  </a:lnTo>
                  <a:lnTo>
                    <a:pt x="1202012" y="79617"/>
                  </a:lnTo>
                  <a:lnTo>
                    <a:pt x="1242257" y="99812"/>
                  </a:lnTo>
                  <a:lnTo>
                    <a:pt x="1281232" y="122046"/>
                  </a:lnTo>
                  <a:lnTo>
                    <a:pt x="1318867" y="146251"/>
                  </a:lnTo>
                  <a:lnTo>
                    <a:pt x="1355090" y="172355"/>
                  </a:lnTo>
                  <a:lnTo>
                    <a:pt x="1389831" y="200287"/>
                  </a:lnTo>
                  <a:lnTo>
                    <a:pt x="1423017" y="229977"/>
                  </a:lnTo>
                  <a:lnTo>
                    <a:pt x="1454578" y="261354"/>
                  </a:lnTo>
                  <a:lnTo>
                    <a:pt x="1484442" y="294347"/>
                  </a:lnTo>
                  <a:lnTo>
                    <a:pt x="1512539" y="328886"/>
                  </a:lnTo>
                  <a:lnTo>
                    <a:pt x="1538797" y="364901"/>
                  </a:lnTo>
                  <a:lnTo>
                    <a:pt x="1563146" y="402319"/>
                  </a:lnTo>
                  <a:lnTo>
                    <a:pt x="1585513" y="441072"/>
                  </a:lnTo>
                  <a:lnTo>
                    <a:pt x="1605828" y="481087"/>
                  </a:lnTo>
                  <a:lnTo>
                    <a:pt x="1624019" y="522295"/>
                  </a:lnTo>
                  <a:lnTo>
                    <a:pt x="1640016" y="564624"/>
                  </a:lnTo>
                  <a:lnTo>
                    <a:pt x="1653747" y="608005"/>
                  </a:lnTo>
                  <a:lnTo>
                    <a:pt x="1665141" y="652366"/>
                  </a:lnTo>
                  <a:lnTo>
                    <a:pt x="1674127" y="697636"/>
                  </a:lnTo>
                  <a:lnTo>
                    <a:pt x="1680634" y="743746"/>
                  </a:lnTo>
                  <a:lnTo>
                    <a:pt x="1684590" y="790624"/>
                  </a:lnTo>
                  <a:lnTo>
                    <a:pt x="1685925" y="838200"/>
                  </a:lnTo>
                  <a:lnTo>
                    <a:pt x="1684590" y="885763"/>
                  </a:lnTo>
                  <a:lnTo>
                    <a:pt x="1680634" y="932629"/>
                  </a:lnTo>
                  <a:lnTo>
                    <a:pt x="1674127" y="978729"/>
                  </a:lnTo>
                  <a:lnTo>
                    <a:pt x="1665141" y="1023991"/>
                  </a:lnTo>
                  <a:lnTo>
                    <a:pt x="1653747" y="1068344"/>
                  </a:lnTo>
                  <a:lnTo>
                    <a:pt x="1640016" y="1111718"/>
                  </a:lnTo>
                  <a:lnTo>
                    <a:pt x="1624019" y="1154042"/>
                  </a:lnTo>
                  <a:lnTo>
                    <a:pt x="1605828" y="1195245"/>
                  </a:lnTo>
                  <a:lnTo>
                    <a:pt x="1585513" y="1235257"/>
                  </a:lnTo>
                  <a:lnTo>
                    <a:pt x="1563146" y="1274006"/>
                  </a:lnTo>
                  <a:lnTo>
                    <a:pt x="1538797" y="1311422"/>
                  </a:lnTo>
                  <a:lnTo>
                    <a:pt x="1512539" y="1347435"/>
                  </a:lnTo>
                  <a:lnTo>
                    <a:pt x="1484442" y="1381973"/>
                  </a:lnTo>
                  <a:lnTo>
                    <a:pt x="1454578" y="1414966"/>
                  </a:lnTo>
                  <a:lnTo>
                    <a:pt x="1423017" y="1446343"/>
                  </a:lnTo>
                  <a:lnTo>
                    <a:pt x="1389831" y="1476033"/>
                  </a:lnTo>
                  <a:lnTo>
                    <a:pt x="1355090" y="1503966"/>
                  </a:lnTo>
                  <a:lnTo>
                    <a:pt x="1318867" y="1530071"/>
                  </a:lnTo>
                  <a:lnTo>
                    <a:pt x="1281232" y="1554277"/>
                  </a:lnTo>
                  <a:lnTo>
                    <a:pt x="1242257" y="1576513"/>
                  </a:lnTo>
                  <a:lnTo>
                    <a:pt x="1202012" y="1596709"/>
                  </a:lnTo>
                  <a:lnTo>
                    <a:pt x="1160570" y="1614794"/>
                  </a:lnTo>
                  <a:lnTo>
                    <a:pt x="1118000" y="1630697"/>
                  </a:lnTo>
                  <a:lnTo>
                    <a:pt x="1074374" y="1644348"/>
                  </a:lnTo>
                  <a:lnTo>
                    <a:pt x="1029763" y="1655675"/>
                  </a:lnTo>
                  <a:lnTo>
                    <a:pt x="984240" y="1664608"/>
                  </a:lnTo>
                  <a:lnTo>
                    <a:pt x="937873" y="1671076"/>
                  </a:lnTo>
                  <a:lnTo>
                    <a:pt x="890736" y="1675009"/>
                  </a:lnTo>
                  <a:lnTo>
                    <a:pt x="842899" y="1676336"/>
                  </a:lnTo>
                  <a:lnTo>
                    <a:pt x="795062" y="1675009"/>
                  </a:lnTo>
                  <a:lnTo>
                    <a:pt x="747925" y="1671076"/>
                  </a:lnTo>
                  <a:lnTo>
                    <a:pt x="701561" y="1664608"/>
                  </a:lnTo>
                  <a:lnTo>
                    <a:pt x="656040" y="1655675"/>
                  </a:lnTo>
                  <a:lnTo>
                    <a:pt x="611433" y="1644348"/>
                  </a:lnTo>
                  <a:lnTo>
                    <a:pt x="567811" y="1630697"/>
                  </a:lnTo>
                  <a:lnTo>
                    <a:pt x="525246" y="1614794"/>
                  </a:lnTo>
                  <a:lnTo>
                    <a:pt x="483808" y="1596709"/>
                  </a:lnTo>
                  <a:lnTo>
                    <a:pt x="443569" y="1576513"/>
                  </a:lnTo>
                  <a:lnTo>
                    <a:pt x="404599" y="1554277"/>
                  </a:lnTo>
                  <a:lnTo>
                    <a:pt x="366971" y="1530071"/>
                  </a:lnTo>
                  <a:lnTo>
                    <a:pt x="330754" y="1503966"/>
                  </a:lnTo>
                  <a:lnTo>
                    <a:pt x="296020" y="1476033"/>
                  </a:lnTo>
                  <a:lnTo>
                    <a:pt x="262841" y="1446343"/>
                  </a:lnTo>
                  <a:lnTo>
                    <a:pt x="231286" y="1414966"/>
                  </a:lnTo>
                  <a:lnTo>
                    <a:pt x="201428" y="1381973"/>
                  </a:lnTo>
                  <a:lnTo>
                    <a:pt x="173338" y="1347435"/>
                  </a:lnTo>
                  <a:lnTo>
                    <a:pt x="147086" y="1311422"/>
                  </a:lnTo>
                  <a:lnTo>
                    <a:pt x="122744" y="1274006"/>
                  </a:lnTo>
                  <a:lnTo>
                    <a:pt x="100382" y="1235257"/>
                  </a:lnTo>
                  <a:lnTo>
                    <a:pt x="80073" y="1195245"/>
                  </a:lnTo>
                  <a:lnTo>
                    <a:pt x="61886" y="1154042"/>
                  </a:lnTo>
                  <a:lnTo>
                    <a:pt x="45894" y="1111718"/>
                  </a:lnTo>
                  <a:lnTo>
                    <a:pt x="32167" y="1068344"/>
                  </a:lnTo>
                  <a:lnTo>
                    <a:pt x="20776" y="1023991"/>
                  </a:lnTo>
                  <a:lnTo>
                    <a:pt x="11793" y="978729"/>
                  </a:lnTo>
                  <a:lnTo>
                    <a:pt x="5289" y="932629"/>
                  </a:lnTo>
                  <a:lnTo>
                    <a:pt x="1334" y="885763"/>
                  </a:lnTo>
                  <a:lnTo>
                    <a:pt x="0" y="838200"/>
                  </a:lnTo>
                  <a:close/>
                </a:path>
              </a:pathLst>
            </a:custGeom>
            <a:ln w="9525">
              <a:solidFill>
                <a:srgbClr val="FFFFFF"/>
              </a:solidFill>
            </a:ln>
          </p:spPr>
          <p:txBody>
            <a:bodyPr wrap="square" lIns="0" tIns="0" rIns="0" bIns="0" rtlCol="0"/>
            <a:lstStyle/>
            <a:p>
              <a:endParaRPr/>
            </a:p>
          </p:txBody>
        </p:sp>
      </p:grpSp>
      <p:sp>
        <p:nvSpPr>
          <p:cNvPr id="29" name="object 29"/>
          <p:cNvSpPr txBox="1"/>
          <p:nvPr/>
        </p:nvSpPr>
        <p:spPr>
          <a:xfrm>
            <a:off x="7727950" y="5779706"/>
            <a:ext cx="864235" cy="1021080"/>
          </a:xfrm>
          <a:prstGeom prst="rect">
            <a:avLst/>
          </a:prstGeom>
        </p:spPr>
        <p:txBody>
          <a:bodyPr vert="horz" wrap="square" lIns="0" tIns="16510" rIns="0" bIns="0" rtlCol="0">
            <a:spAutoFit/>
          </a:bodyPr>
          <a:lstStyle/>
          <a:p>
            <a:pPr marL="12700">
              <a:lnSpc>
                <a:spcPct val="100000"/>
              </a:lnSpc>
              <a:spcBef>
                <a:spcPts val="130"/>
              </a:spcBef>
            </a:pPr>
            <a:r>
              <a:rPr sz="6500" spc="-25" dirty="0">
                <a:solidFill>
                  <a:srgbClr val="FFFFFF"/>
                </a:solidFill>
                <a:latin typeface="Calibri"/>
                <a:cs typeface="Calibri"/>
              </a:rPr>
              <a:t>02</a:t>
            </a:r>
            <a:endParaRPr sz="650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4630400" cy="8229600"/>
            <a:chOff x="0" y="0"/>
            <a:chExt cx="14630400" cy="8229600"/>
          </a:xfrm>
        </p:grpSpPr>
        <p:pic>
          <p:nvPicPr>
            <p:cNvPr id="3" name="object 3"/>
            <p:cNvPicPr/>
            <p:nvPr/>
          </p:nvPicPr>
          <p:blipFill>
            <a:blip r:embed="rId2" cstate="print"/>
            <a:stretch>
              <a:fillRect/>
            </a:stretch>
          </p:blipFill>
          <p:spPr>
            <a:xfrm>
              <a:off x="0" y="0"/>
              <a:ext cx="14630400" cy="8229599"/>
            </a:xfrm>
            <a:prstGeom prst="rect">
              <a:avLst/>
            </a:prstGeom>
          </p:spPr>
        </p:pic>
        <p:sp>
          <p:nvSpPr>
            <p:cNvPr id="4" name="object 4"/>
            <p:cNvSpPr/>
            <p:nvPr/>
          </p:nvSpPr>
          <p:spPr>
            <a:xfrm>
              <a:off x="0" y="1400175"/>
              <a:ext cx="14535150" cy="6829425"/>
            </a:xfrm>
            <a:custGeom>
              <a:avLst/>
              <a:gdLst/>
              <a:ahLst/>
              <a:cxnLst/>
              <a:rect l="l" t="t" r="r" b="b"/>
              <a:pathLst>
                <a:path w="14535150" h="6829425">
                  <a:moveTo>
                    <a:pt x="0" y="6829424"/>
                  </a:moveTo>
                  <a:lnTo>
                    <a:pt x="14535149" y="6829424"/>
                  </a:lnTo>
                  <a:lnTo>
                    <a:pt x="14535149" y="0"/>
                  </a:lnTo>
                  <a:lnTo>
                    <a:pt x="0" y="0"/>
                  </a:lnTo>
                  <a:lnTo>
                    <a:pt x="0" y="6829424"/>
                  </a:lnTo>
                  <a:close/>
                </a:path>
              </a:pathLst>
            </a:custGeom>
            <a:solidFill>
              <a:srgbClr val="07070C"/>
            </a:solidFill>
          </p:spPr>
          <p:txBody>
            <a:bodyPr wrap="square" lIns="0" tIns="0" rIns="0" bIns="0" rtlCol="0"/>
            <a:lstStyle/>
            <a:p>
              <a:endParaRPr/>
            </a:p>
          </p:txBody>
        </p:sp>
        <p:pic>
          <p:nvPicPr>
            <p:cNvPr id="5" name="object 5"/>
            <p:cNvPicPr/>
            <p:nvPr/>
          </p:nvPicPr>
          <p:blipFill>
            <a:blip r:embed="rId3" cstate="print"/>
            <a:stretch>
              <a:fillRect/>
            </a:stretch>
          </p:blipFill>
          <p:spPr>
            <a:xfrm>
              <a:off x="9144000" y="0"/>
              <a:ext cx="5486400" cy="8229599"/>
            </a:xfrm>
            <a:prstGeom prst="rect">
              <a:avLst/>
            </a:prstGeom>
          </p:spPr>
        </p:pic>
      </p:grpSp>
      <p:sp>
        <p:nvSpPr>
          <p:cNvPr id="6" name="object 6"/>
          <p:cNvSpPr txBox="1">
            <a:spLocks noGrp="1"/>
          </p:cNvSpPr>
          <p:nvPr>
            <p:ph type="title"/>
          </p:nvPr>
        </p:nvSpPr>
        <p:spPr>
          <a:xfrm>
            <a:off x="943292" y="1263014"/>
            <a:ext cx="6023610" cy="769620"/>
          </a:xfrm>
          <a:prstGeom prst="rect">
            <a:avLst/>
          </a:prstGeom>
        </p:spPr>
        <p:txBody>
          <a:bodyPr vert="horz" wrap="square" lIns="0" tIns="16510" rIns="0" bIns="0" rtlCol="0">
            <a:spAutoFit/>
          </a:bodyPr>
          <a:lstStyle/>
          <a:p>
            <a:pPr marL="12700">
              <a:lnSpc>
                <a:spcPct val="100000"/>
              </a:lnSpc>
              <a:spcBef>
                <a:spcPts val="130"/>
              </a:spcBef>
            </a:pPr>
            <a:r>
              <a:rPr dirty="0">
                <a:latin typeface="Arial MT"/>
                <a:cs typeface="Arial MT"/>
              </a:rPr>
              <a:t>Development</a:t>
            </a:r>
            <a:r>
              <a:rPr spc="15" dirty="0">
                <a:latin typeface="Times New Roman"/>
                <a:cs typeface="Times New Roman"/>
              </a:rPr>
              <a:t> </a:t>
            </a:r>
            <a:r>
              <a:rPr spc="-355" dirty="0">
                <a:latin typeface="Arial MT"/>
                <a:cs typeface="Arial MT"/>
              </a:rPr>
              <a:t>P</a:t>
            </a:r>
            <a:r>
              <a:rPr spc="70" dirty="0">
                <a:latin typeface="Arial MT"/>
                <a:cs typeface="Arial MT"/>
              </a:rPr>
              <a:t>r</a:t>
            </a:r>
            <a:r>
              <a:rPr spc="185" dirty="0">
                <a:latin typeface="Arial MT"/>
                <a:cs typeface="Arial MT"/>
              </a:rPr>
              <a:t>o</a:t>
            </a:r>
            <a:r>
              <a:rPr spc="-65" dirty="0">
                <a:latin typeface="Arial MT"/>
                <a:cs typeface="Arial MT"/>
              </a:rPr>
              <a:t>c</a:t>
            </a:r>
            <a:r>
              <a:rPr spc="-40" dirty="0">
                <a:latin typeface="Arial MT"/>
                <a:cs typeface="Arial MT"/>
              </a:rPr>
              <a:t>e</a:t>
            </a:r>
            <a:r>
              <a:rPr spc="80" dirty="0">
                <a:latin typeface="Arial MT"/>
                <a:cs typeface="Arial MT"/>
              </a:rPr>
              <a:t>s</a:t>
            </a:r>
            <a:r>
              <a:rPr spc="50" dirty="0">
                <a:latin typeface="Arial MT"/>
                <a:cs typeface="Arial MT"/>
              </a:rPr>
              <a:t>s</a:t>
            </a:r>
          </a:p>
        </p:txBody>
      </p:sp>
      <p:grpSp>
        <p:nvGrpSpPr>
          <p:cNvPr id="7" name="object 7"/>
          <p:cNvGrpSpPr/>
          <p:nvPr/>
        </p:nvGrpSpPr>
        <p:grpSpPr>
          <a:xfrm>
            <a:off x="952500" y="3476625"/>
            <a:ext cx="1419225" cy="3486150"/>
            <a:chOff x="952500" y="3476625"/>
            <a:chExt cx="1419225" cy="3486150"/>
          </a:xfrm>
        </p:grpSpPr>
        <p:sp>
          <p:nvSpPr>
            <p:cNvPr id="8" name="object 8"/>
            <p:cNvSpPr/>
            <p:nvPr/>
          </p:nvSpPr>
          <p:spPr>
            <a:xfrm>
              <a:off x="1219200" y="3476624"/>
              <a:ext cx="1152525" cy="3486150"/>
            </a:xfrm>
            <a:custGeom>
              <a:avLst/>
              <a:gdLst/>
              <a:ahLst/>
              <a:cxnLst/>
              <a:rect l="l" t="t" r="r" b="b"/>
              <a:pathLst>
                <a:path w="1152525" h="3486150">
                  <a:moveTo>
                    <a:pt x="28575" y="0"/>
                  </a:moveTo>
                  <a:lnTo>
                    <a:pt x="0" y="0"/>
                  </a:lnTo>
                  <a:lnTo>
                    <a:pt x="0" y="3486150"/>
                  </a:lnTo>
                  <a:lnTo>
                    <a:pt x="28575" y="3486150"/>
                  </a:lnTo>
                  <a:lnTo>
                    <a:pt x="28575" y="0"/>
                  </a:lnTo>
                  <a:close/>
                </a:path>
                <a:path w="1152525" h="3486150">
                  <a:moveTo>
                    <a:pt x="1152525" y="542925"/>
                  </a:moveTo>
                  <a:lnTo>
                    <a:pt x="295275" y="542925"/>
                  </a:lnTo>
                  <a:lnTo>
                    <a:pt x="295275" y="571500"/>
                  </a:lnTo>
                  <a:lnTo>
                    <a:pt x="1152525" y="571500"/>
                  </a:lnTo>
                  <a:lnTo>
                    <a:pt x="1152525" y="542925"/>
                  </a:lnTo>
                  <a:close/>
                </a:path>
              </a:pathLst>
            </a:custGeom>
            <a:solidFill>
              <a:srgbClr val="B27FFF"/>
            </a:solidFill>
          </p:spPr>
          <p:txBody>
            <a:bodyPr wrap="square" lIns="0" tIns="0" rIns="0" bIns="0" rtlCol="0"/>
            <a:lstStyle/>
            <a:p>
              <a:endParaRPr/>
            </a:p>
          </p:txBody>
        </p:sp>
        <p:sp>
          <p:nvSpPr>
            <p:cNvPr id="9" name="object 9"/>
            <p:cNvSpPr/>
            <p:nvPr/>
          </p:nvSpPr>
          <p:spPr>
            <a:xfrm>
              <a:off x="952500" y="3752850"/>
              <a:ext cx="561975" cy="552450"/>
            </a:xfrm>
            <a:custGeom>
              <a:avLst/>
              <a:gdLst/>
              <a:ahLst/>
              <a:cxnLst/>
              <a:rect l="l" t="t" r="r" b="b"/>
              <a:pathLst>
                <a:path w="561975" h="552450">
                  <a:moveTo>
                    <a:pt x="488315" y="0"/>
                  </a:moveTo>
                  <a:lnTo>
                    <a:pt x="73675" y="0"/>
                  </a:lnTo>
                  <a:lnTo>
                    <a:pt x="44995" y="5794"/>
                  </a:lnTo>
                  <a:lnTo>
                    <a:pt x="21577" y="21590"/>
                  </a:lnTo>
                  <a:lnTo>
                    <a:pt x="5789" y="45005"/>
                  </a:lnTo>
                  <a:lnTo>
                    <a:pt x="0" y="73660"/>
                  </a:lnTo>
                  <a:lnTo>
                    <a:pt x="0" y="478790"/>
                  </a:lnTo>
                  <a:lnTo>
                    <a:pt x="5789" y="507444"/>
                  </a:lnTo>
                  <a:lnTo>
                    <a:pt x="21577" y="530860"/>
                  </a:lnTo>
                  <a:lnTo>
                    <a:pt x="44995" y="546655"/>
                  </a:lnTo>
                  <a:lnTo>
                    <a:pt x="73675" y="552450"/>
                  </a:lnTo>
                  <a:lnTo>
                    <a:pt x="488315" y="552450"/>
                  </a:lnTo>
                  <a:lnTo>
                    <a:pt x="516969" y="546655"/>
                  </a:lnTo>
                  <a:lnTo>
                    <a:pt x="540385" y="530860"/>
                  </a:lnTo>
                  <a:lnTo>
                    <a:pt x="556180" y="507444"/>
                  </a:lnTo>
                  <a:lnTo>
                    <a:pt x="561975" y="478790"/>
                  </a:lnTo>
                  <a:lnTo>
                    <a:pt x="561975" y="73660"/>
                  </a:lnTo>
                  <a:lnTo>
                    <a:pt x="556180" y="45005"/>
                  </a:lnTo>
                  <a:lnTo>
                    <a:pt x="540385" y="21590"/>
                  </a:lnTo>
                  <a:lnTo>
                    <a:pt x="516969" y="5794"/>
                  </a:lnTo>
                  <a:lnTo>
                    <a:pt x="488315" y="0"/>
                  </a:lnTo>
                  <a:close/>
                </a:path>
              </a:pathLst>
            </a:custGeom>
            <a:solidFill>
              <a:srgbClr val="1A1A20"/>
            </a:solidFill>
          </p:spPr>
          <p:txBody>
            <a:bodyPr wrap="square" lIns="0" tIns="0" rIns="0" bIns="0" rtlCol="0"/>
            <a:lstStyle/>
            <a:p>
              <a:endParaRPr/>
            </a:p>
          </p:txBody>
        </p:sp>
      </p:grpSp>
      <p:sp>
        <p:nvSpPr>
          <p:cNvPr id="10" name="object 10"/>
          <p:cNvSpPr txBox="1"/>
          <p:nvPr/>
        </p:nvSpPr>
        <p:spPr>
          <a:xfrm>
            <a:off x="1136650" y="3788155"/>
            <a:ext cx="232410" cy="472440"/>
          </a:xfrm>
          <a:prstGeom prst="rect">
            <a:avLst/>
          </a:prstGeom>
        </p:spPr>
        <p:txBody>
          <a:bodyPr vert="horz" wrap="square" lIns="0" tIns="16510" rIns="0" bIns="0" rtlCol="0">
            <a:spAutoFit/>
          </a:bodyPr>
          <a:lstStyle/>
          <a:p>
            <a:pPr marL="12700">
              <a:lnSpc>
                <a:spcPct val="100000"/>
              </a:lnSpc>
              <a:spcBef>
                <a:spcPts val="130"/>
              </a:spcBef>
            </a:pPr>
            <a:r>
              <a:rPr sz="2900" spc="-50" dirty="0">
                <a:solidFill>
                  <a:srgbClr val="B27FFF"/>
                </a:solidFill>
                <a:latin typeface="Arial MT"/>
                <a:cs typeface="Arial MT"/>
              </a:rPr>
              <a:t>1</a:t>
            </a:r>
            <a:endParaRPr sz="2900">
              <a:latin typeface="Arial MT"/>
              <a:cs typeface="Arial MT"/>
            </a:endParaRPr>
          </a:p>
        </p:txBody>
      </p:sp>
      <p:sp>
        <p:nvSpPr>
          <p:cNvPr id="11" name="object 11"/>
          <p:cNvSpPr txBox="1"/>
          <p:nvPr/>
        </p:nvSpPr>
        <p:spPr>
          <a:xfrm>
            <a:off x="2672714" y="3741101"/>
            <a:ext cx="2537460" cy="39179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B27FFF"/>
                </a:solidFill>
                <a:latin typeface="Arial MT"/>
                <a:cs typeface="Arial MT"/>
              </a:rPr>
              <a:t>Flask</a:t>
            </a:r>
            <a:r>
              <a:rPr sz="2400" spc="70" dirty="0">
                <a:solidFill>
                  <a:srgbClr val="B27FFF"/>
                </a:solidFill>
                <a:latin typeface="Times New Roman"/>
                <a:cs typeface="Times New Roman"/>
              </a:rPr>
              <a:t> </a:t>
            </a:r>
            <a:r>
              <a:rPr sz="2400" spc="-10" dirty="0">
                <a:solidFill>
                  <a:srgbClr val="B27FFF"/>
                </a:solidFill>
                <a:latin typeface="Arial MT"/>
                <a:cs typeface="Arial MT"/>
              </a:rPr>
              <a:t>Environment</a:t>
            </a:r>
            <a:endParaRPr sz="2400">
              <a:latin typeface="Arial MT"/>
              <a:cs typeface="Arial MT"/>
            </a:endParaRPr>
          </a:p>
        </p:txBody>
      </p:sp>
      <p:grpSp>
        <p:nvGrpSpPr>
          <p:cNvPr id="12" name="object 12"/>
          <p:cNvGrpSpPr/>
          <p:nvPr/>
        </p:nvGrpSpPr>
        <p:grpSpPr>
          <a:xfrm>
            <a:off x="952500" y="5419725"/>
            <a:ext cx="1419225" cy="561975"/>
            <a:chOff x="952500" y="5419725"/>
            <a:chExt cx="1419225" cy="561975"/>
          </a:xfrm>
        </p:grpSpPr>
        <p:sp>
          <p:nvSpPr>
            <p:cNvPr id="13" name="object 13"/>
            <p:cNvSpPr/>
            <p:nvPr/>
          </p:nvSpPr>
          <p:spPr>
            <a:xfrm>
              <a:off x="1514475" y="5686425"/>
              <a:ext cx="857250" cy="28575"/>
            </a:xfrm>
            <a:custGeom>
              <a:avLst/>
              <a:gdLst/>
              <a:ahLst/>
              <a:cxnLst/>
              <a:rect l="l" t="t" r="r" b="b"/>
              <a:pathLst>
                <a:path w="857250" h="28575">
                  <a:moveTo>
                    <a:pt x="857250" y="0"/>
                  </a:moveTo>
                  <a:lnTo>
                    <a:pt x="0" y="0"/>
                  </a:lnTo>
                  <a:lnTo>
                    <a:pt x="0" y="28575"/>
                  </a:lnTo>
                  <a:lnTo>
                    <a:pt x="857250" y="28575"/>
                  </a:lnTo>
                  <a:lnTo>
                    <a:pt x="857250" y="0"/>
                  </a:lnTo>
                  <a:close/>
                </a:path>
              </a:pathLst>
            </a:custGeom>
            <a:solidFill>
              <a:srgbClr val="B27FFF"/>
            </a:solidFill>
          </p:spPr>
          <p:txBody>
            <a:bodyPr wrap="square" lIns="0" tIns="0" rIns="0" bIns="0" rtlCol="0"/>
            <a:lstStyle/>
            <a:p>
              <a:endParaRPr/>
            </a:p>
          </p:txBody>
        </p:sp>
        <p:sp>
          <p:nvSpPr>
            <p:cNvPr id="14" name="object 14"/>
            <p:cNvSpPr/>
            <p:nvPr/>
          </p:nvSpPr>
          <p:spPr>
            <a:xfrm>
              <a:off x="952500" y="5419725"/>
              <a:ext cx="561975" cy="561975"/>
            </a:xfrm>
            <a:custGeom>
              <a:avLst/>
              <a:gdLst/>
              <a:ahLst/>
              <a:cxnLst/>
              <a:rect l="l" t="t" r="r" b="b"/>
              <a:pathLst>
                <a:path w="561975" h="561975">
                  <a:moveTo>
                    <a:pt x="487045" y="0"/>
                  </a:moveTo>
                  <a:lnTo>
                    <a:pt x="74945" y="0"/>
                  </a:lnTo>
                  <a:lnTo>
                    <a:pt x="45773" y="5885"/>
                  </a:lnTo>
                  <a:lnTo>
                    <a:pt x="21951" y="21939"/>
                  </a:lnTo>
                  <a:lnTo>
                    <a:pt x="5889" y="45755"/>
                  </a:lnTo>
                  <a:lnTo>
                    <a:pt x="0" y="74930"/>
                  </a:lnTo>
                  <a:lnTo>
                    <a:pt x="0" y="487045"/>
                  </a:lnTo>
                  <a:lnTo>
                    <a:pt x="5889" y="516219"/>
                  </a:lnTo>
                  <a:lnTo>
                    <a:pt x="21951" y="540035"/>
                  </a:lnTo>
                  <a:lnTo>
                    <a:pt x="45773" y="556089"/>
                  </a:lnTo>
                  <a:lnTo>
                    <a:pt x="74945" y="561975"/>
                  </a:lnTo>
                  <a:lnTo>
                    <a:pt x="487045" y="561975"/>
                  </a:lnTo>
                  <a:lnTo>
                    <a:pt x="516219" y="556089"/>
                  </a:lnTo>
                  <a:lnTo>
                    <a:pt x="540035" y="540035"/>
                  </a:lnTo>
                  <a:lnTo>
                    <a:pt x="556089" y="516219"/>
                  </a:lnTo>
                  <a:lnTo>
                    <a:pt x="561975" y="487045"/>
                  </a:lnTo>
                  <a:lnTo>
                    <a:pt x="561975" y="74930"/>
                  </a:lnTo>
                  <a:lnTo>
                    <a:pt x="556089" y="45755"/>
                  </a:lnTo>
                  <a:lnTo>
                    <a:pt x="540035" y="21939"/>
                  </a:lnTo>
                  <a:lnTo>
                    <a:pt x="516219" y="5885"/>
                  </a:lnTo>
                  <a:lnTo>
                    <a:pt x="487045" y="0"/>
                  </a:lnTo>
                  <a:close/>
                </a:path>
              </a:pathLst>
            </a:custGeom>
            <a:solidFill>
              <a:srgbClr val="1A1A20"/>
            </a:solidFill>
          </p:spPr>
          <p:txBody>
            <a:bodyPr wrap="square" lIns="0" tIns="0" rIns="0" bIns="0" rtlCol="0"/>
            <a:lstStyle/>
            <a:p>
              <a:endParaRPr/>
            </a:p>
          </p:txBody>
        </p:sp>
      </p:grpSp>
      <p:sp>
        <p:nvSpPr>
          <p:cNvPr id="15" name="object 15"/>
          <p:cNvSpPr txBox="1"/>
          <p:nvPr/>
        </p:nvSpPr>
        <p:spPr>
          <a:xfrm>
            <a:off x="1122362" y="5459348"/>
            <a:ext cx="232410" cy="472440"/>
          </a:xfrm>
          <a:prstGeom prst="rect">
            <a:avLst/>
          </a:prstGeom>
        </p:spPr>
        <p:txBody>
          <a:bodyPr vert="horz" wrap="square" lIns="0" tIns="16510" rIns="0" bIns="0" rtlCol="0">
            <a:spAutoFit/>
          </a:bodyPr>
          <a:lstStyle/>
          <a:p>
            <a:pPr marL="12700">
              <a:lnSpc>
                <a:spcPct val="100000"/>
              </a:lnSpc>
              <a:spcBef>
                <a:spcPts val="130"/>
              </a:spcBef>
            </a:pPr>
            <a:r>
              <a:rPr sz="2900" spc="-50" dirty="0">
                <a:solidFill>
                  <a:srgbClr val="B27FFF"/>
                </a:solidFill>
                <a:latin typeface="Arial MT"/>
                <a:cs typeface="Arial MT"/>
              </a:rPr>
              <a:t>2</a:t>
            </a:r>
            <a:endParaRPr sz="2900">
              <a:latin typeface="Arial MT"/>
              <a:cs typeface="Arial MT"/>
            </a:endParaRPr>
          </a:p>
        </p:txBody>
      </p:sp>
      <p:sp>
        <p:nvSpPr>
          <p:cNvPr id="16" name="object 16"/>
          <p:cNvSpPr txBox="1"/>
          <p:nvPr/>
        </p:nvSpPr>
        <p:spPr>
          <a:xfrm>
            <a:off x="2672714" y="5412423"/>
            <a:ext cx="4515485" cy="391795"/>
          </a:xfrm>
          <a:prstGeom prst="rect">
            <a:avLst/>
          </a:prstGeom>
        </p:spPr>
        <p:txBody>
          <a:bodyPr vert="horz" wrap="square" lIns="0" tIns="12700" rIns="0" bIns="0" rtlCol="0">
            <a:spAutoFit/>
          </a:bodyPr>
          <a:lstStyle/>
          <a:p>
            <a:pPr marL="12700">
              <a:lnSpc>
                <a:spcPct val="100000"/>
              </a:lnSpc>
              <a:spcBef>
                <a:spcPts val="100"/>
              </a:spcBef>
              <a:tabLst>
                <a:tab pos="1403350" algn="l"/>
              </a:tabLst>
            </a:pPr>
            <a:r>
              <a:rPr sz="2400" spc="-10" dirty="0">
                <a:solidFill>
                  <a:srgbClr val="B27FFF"/>
                </a:solidFill>
                <a:latin typeface="Arial MT"/>
                <a:cs typeface="Arial MT"/>
              </a:rPr>
              <a:t>Handling</a:t>
            </a:r>
            <a:r>
              <a:rPr sz="2400" dirty="0">
                <a:solidFill>
                  <a:srgbClr val="B27FFF"/>
                </a:solidFill>
                <a:latin typeface="Times New Roman"/>
                <a:cs typeface="Times New Roman"/>
              </a:rPr>
              <a:t>	</a:t>
            </a:r>
            <a:r>
              <a:rPr sz="2400" dirty="0">
                <a:solidFill>
                  <a:srgbClr val="B27FFF"/>
                </a:solidFill>
                <a:latin typeface="Arial MT"/>
                <a:cs typeface="Arial MT"/>
              </a:rPr>
              <a:t>SVM</a:t>
            </a:r>
            <a:r>
              <a:rPr sz="2400" spc="100" dirty="0">
                <a:solidFill>
                  <a:srgbClr val="B27FFF"/>
                </a:solidFill>
                <a:latin typeface="Times New Roman"/>
                <a:cs typeface="Times New Roman"/>
              </a:rPr>
              <a:t> </a:t>
            </a:r>
            <a:r>
              <a:rPr sz="2400" dirty="0">
                <a:solidFill>
                  <a:srgbClr val="B27FFF"/>
                </a:solidFill>
                <a:latin typeface="Arial MT"/>
                <a:cs typeface="Arial MT"/>
              </a:rPr>
              <a:t>and</a:t>
            </a:r>
            <a:r>
              <a:rPr sz="2400" spc="155" dirty="0">
                <a:solidFill>
                  <a:srgbClr val="B27FFF"/>
                </a:solidFill>
                <a:latin typeface="Times New Roman"/>
                <a:cs typeface="Times New Roman"/>
              </a:rPr>
              <a:t> </a:t>
            </a:r>
            <a:r>
              <a:rPr sz="2400" dirty="0">
                <a:solidFill>
                  <a:srgbClr val="B27FFF"/>
                </a:solidFill>
                <a:latin typeface="Arial MT"/>
                <a:cs typeface="Arial MT"/>
              </a:rPr>
              <a:t>CNN</a:t>
            </a:r>
            <a:r>
              <a:rPr sz="2400" spc="75" dirty="0">
                <a:solidFill>
                  <a:srgbClr val="B27FFF"/>
                </a:solidFill>
                <a:latin typeface="Times New Roman"/>
                <a:cs typeface="Times New Roman"/>
              </a:rPr>
              <a:t> </a:t>
            </a:r>
            <a:r>
              <a:rPr sz="2400" spc="-10" dirty="0">
                <a:solidFill>
                  <a:srgbClr val="B27FFF"/>
                </a:solidFill>
                <a:latin typeface="Arial MT"/>
                <a:cs typeface="Arial MT"/>
              </a:rPr>
              <a:t>Models</a:t>
            </a:r>
            <a:endParaRPr sz="2400">
              <a:latin typeface="Arial MT"/>
              <a:cs typeface="Arial MT"/>
            </a:endParaRPr>
          </a:p>
        </p:txBody>
      </p:sp>
      <p:sp>
        <p:nvSpPr>
          <p:cNvPr id="17" name="object 17"/>
          <p:cNvSpPr/>
          <p:nvPr/>
        </p:nvSpPr>
        <p:spPr>
          <a:xfrm>
            <a:off x="952500" y="6705600"/>
            <a:ext cx="561975" cy="552450"/>
          </a:xfrm>
          <a:custGeom>
            <a:avLst/>
            <a:gdLst/>
            <a:ahLst/>
            <a:cxnLst/>
            <a:rect l="l" t="t" r="r" b="b"/>
            <a:pathLst>
              <a:path w="561975" h="552450">
                <a:moveTo>
                  <a:pt x="488315" y="0"/>
                </a:moveTo>
                <a:lnTo>
                  <a:pt x="73675" y="0"/>
                </a:lnTo>
                <a:lnTo>
                  <a:pt x="44995" y="5794"/>
                </a:lnTo>
                <a:lnTo>
                  <a:pt x="21577" y="21590"/>
                </a:lnTo>
                <a:lnTo>
                  <a:pt x="5789" y="45005"/>
                </a:lnTo>
                <a:lnTo>
                  <a:pt x="0" y="73660"/>
                </a:lnTo>
                <a:lnTo>
                  <a:pt x="0" y="478774"/>
                </a:lnTo>
                <a:lnTo>
                  <a:pt x="5789" y="507454"/>
                </a:lnTo>
                <a:lnTo>
                  <a:pt x="21577" y="530872"/>
                </a:lnTo>
                <a:lnTo>
                  <a:pt x="44995" y="546660"/>
                </a:lnTo>
                <a:lnTo>
                  <a:pt x="73675" y="552450"/>
                </a:lnTo>
                <a:lnTo>
                  <a:pt x="488315" y="552450"/>
                </a:lnTo>
                <a:lnTo>
                  <a:pt x="516969" y="546660"/>
                </a:lnTo>
                <a:lnTo>
                  <a:pt x="540385" y="530872"/>
                </a:lnTo>
                <a:lnTo>
                  <a:pt x="556180" y="507454"/>
                </a:lnTo>
                <a:lnTo>
                  <a:pt x="561975" y="478774"/>
                </a:lnTo>
                <a:lnTo>
                  <a:pt x="561975" y="73660"/>
                </a:lnTo>
                <a:lnTo>
                  <a:pt x="556180" y="45005"/>
                </a:lnTo>
                <a:lnTo>
                  <a:pt x="540385" y="21590"/>
                </a:lnTo>
                <a:lnTo>
                  <a:pt x="516969" y="5794"/>
                </a:lnTo>
                <a:lnTo>
                  <a:pt x="488315" y="0"/>
                </a:lnTo>
                <a:close/>
              </a:path>
            </a:pathLst>
          </a:custGeom>
          <a:solidFill>
            <a:srgbClr val="1A1A20"/>
          </a:solidFill>
        </p:spPr>
        <p:txBody>
          <a:bodyPr wrap="square" lIns="0" tIns="0" rIns="0" bIns="0" rtlCol="0"/>
          <a:lstStyle/>
          <a:p>
            <a:endParaRPr/>
          </a:p>
        </p:txBody>
      </p:sp>
      <p:sp>
        <p:nvSpPr>
          <p:cNvPr id="18" name="object 18"/>
          <p:cNvSpPr txBox="1"/>
          <p:nvPr/>
        </p:nvSpPr>
        <p:spPr>
          <a:xfrm>
            <a:off x="1032192" y="6607175"/>
            <a:ext cx="311150" cy="471805"/>
          </a:xfrm>
          <a:prstGeom prst="rect">
            <a:avLst/>
          </a:prstGeom>
        </p:spPr>
        <p:txBody>
          <a:bodyPr vert="horz" wrap="square" lIns="0" tIns="15875" rIns="0" bIns="0" rtlCol="0">
            <a:spAutoFit/>
          </a:bodyPr>
          <a:lstStyle/>
          <a:p>
            <a:pPr marL="38100">
              <a:lnSpc>
                <a:spcPct val="100000"/>
              </a:lnSpc>
              <a:spcBef>
                <a:spcPts val="125"/>
              </a:spcBef>
            </a:pPr>
            <a:r>
              <a:rPr sz="1800" spc="-725" dirty="0">
                <a:latin typeface="Calibri"/>
                <a:cs typeface="Calibri"/>
              </a:rPr>
              <a:t>3</a:t>
            </a:r>
            <a:r>
              <a:rPr sz="4350" spc="-37" baseline="-24904" dirty="0">
                <a:solidFill>
                  <a:srgbClr val="B27FFF"/>
                </a:solidFill>
                <a:latin typeface="Arial MT"/>
                <a:cs typeface="Arial MT"/>
              </a:rPr>
              <a:t>3</a:t>
            </a:r>
            <a:endParaRPr sz="4350" baseline="-24904">
              <a:latin typeface="Arial MT"/>
              <a:cs typeface="Arial MT"/>
            </a:endParaRPr>
          </a:p>
        </p:txBody>
      </p:sp>
      <p:grpSp>
        <p:nvGrpSpPr>
          <p:cNvPr id="19" name="object 19"/>
          <p:cNvGrpSpPr/>
          <p:nvPr/>
        </p:nvGrpSpPr>
        <p:grpSpPr>
          <a:xfrm>
            <a:off x="0" y="0"/>
            <a:ext cx="14630400" cy="8229600"/>
            <a:chOff x="0" y="0"/>
            <a:chExt cx="14630400" cy="8229600"/>
          </a:xfrm>
        </p:grpSpPr>
        <p:sp>
          <p:nvSpPr>
            <p:cNvPr id="20" name="object 20"/>
            <p:cNvSpPr/>
            <p:nvPr/>
          </p:nvSpPr>
          <p:spPr>
            <a:xfrm>
              <a:off x="1466850" y="6972299"/>
              <a:ext cx="857250" cy="28575"/>
            </a:xfrm>
            <a:custGeom>
              <a:avLst/>
              <a:gdLst/>
              <a:ahLst/>
              <a:cxnLst/>
              <a:rect l="l" t="t" r="r" b="b"/>
              <a:pathLst>
                <a:path w="857250" h="28575">
                  <a:moveTo>
                    <a:pt x="857250" y="0"/>
                  </a:moveTo>
                  <a:lnTo>
                    <a:pt x="0" y="0"/>
                  </a:lnTo>
                  <a:lnTo>
                    <a:pt x="0" y="28575"/>
                  </a:lnTo>
                  <a:lnTo>
                    <a:pt x="857250" y="28575"/>
                  </a:lnTo>
                  <a:lnTo>
                    <a:pt x="857250" y="0"/>
                  </a:lnTo>
                  <a:close/>
                </a:path>
              </a:pathLst>
            </a:custGeom>
            <a:solidFill>
              <a:srgbClr val="B27FFF"/>
            </a:solidFill>
          </p:spPr>
          <p:txBody>
            <a:bodyPr wrap="square" lIns="0" tIns="0" rIns="0" bIns="0" rtlCol="0"/>
            <a:lstStyle/>
            <a:p>
              <a:endParaRPr/>
            </a:p>
          </p:txBody>
        </p:sp>
        <p:sp>
          <p:nvSpPr>
            <p:cNvPr id="21" name="object 21"/>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
        <p:nvSpPr>
          <p:cNvPr id="22" name="object 22"/>
          <p:cNvSpPr txBox="1"/>
          <p:nvPr/>
        </p:nvSpPr>
        <p:spPr>
          <a:xfrm>
            <a:off x="2638679" y="6734809"/>
            <a:ext cx="5678805" cy="391795"/>
          </a:xfrm>
          <a:prstGeom prst="rect">
            <a:avLst/>
          </a:prstGeom>
        </p:spPr>
        <p:txBody>
          <a:bodyPr vert="horz" wrap="square" lIns="0" tIns="12700" rIns="0" bIns="0" rtlCol="0">
            <a:spAutoFit/>
          </a:bodyPr>
          <a:lstStyle/>
          <a:p>
            <a:pPr marL="12700">
              <a:lnSpc>
                <a:spcPct val="100000"/>
              </a:lnSpc>
              <a:spcBef>
                <a:spcPts val="100"/>
              </a:spcBef>
              <a:tabLst>
                <a:tab pos="1402080" algn="l"/>
              </a:tabLst>
            </a:pPr>
            <a:r>
              <a:rPr sz="2400" spc="-10" dirty="0">
                <a:solidFill>
                  <a:srgbClr val="B27FFF"/>
                </a:solidFill>
                <a:latin typeface="Arial MT"/>
                <a:cs typeface="Arial MT"/>
              </a:rPr>
              <a:t>Handling</a:t>
            </a:r>
            <a:r>
              <a:rPr sz="2400" dirty="0">
                <a:solidFill>
                  <a:srgbClr val="B27FFF"/>
                </a:solidFill>
                <a:latin typeface="Times New Roman"/>
                <a:cs typeface="Times New Roman"/>
              </a:rPr>
              <a:t>	</a:t>
            </a:r>
            <a:r>
              <a:rPr sz="2400" dirty="0">
                <a:solidFill>
                  <a:srgbClr val="B27FFF"/>
                </a:solidFill>
                <a:latin typeface="Arial MT"/>
                <a:cs typeface="Arial MT"/>
              </a:rPr>
              <a:t>Image</a:t>
            </a:r>
            <a:r>
              <a:rPr sz="2400" spc="65" dirty="0">
                <a:solidFill>
                  <a:srgbClr val="B27FFF"/>
                </a:solidFill>
                <a:latin typeface="Times New Roman"/>
                <a:cs typeface="Times New Roman"/>
              </a:rPr>
              <a:t> </a:t>
            </a:r>
            <a:r>
              <a:rPr sz="2400" dirty="0">
                <a:solidFill>
                  <a:srgbClr val="B27FFF"/>
                </a:solidFill>
                <a:latin typeface="Arial MT"/>
                <a:cs typeface="Arial MT"/>
              </a:rPr>
              <a:t>Uploads</a:t>
            </a:r>
            <a:r>
              <a:rPr sz="2400" spc="190" dirty="0">
                <a:solidFill>
                  <a:srgbClr val="B27FFF"/>
                </a:solidFill>
                <a:latin typeface="Times New Roman"/>
                <a:cs typeface="Times New Roman"/>
              </a:rPr>
              <a:t> </a:t>
            </a:r>
            <a:r>
              <a:rPr sz="2400" dirty="0">
                <a:solidFill>
                  <a:srgbClr val="B27FFF"/>
                </a:solidFill>
                <a:latin typeface="Arial MT"/>
                <a:cs typeface="Arial MT"/>
              </a:rPr>
              <a:t>and</a:t>
            </a:r>
            <a:r>
              <a:rPr sz="2400" spc="130" dirty="0">
                <a:solidFill>
                  <a:srgbClr val="B27FFF"/>
                </a:solidFill>
                <a:latin typeface="Times New Roman"/>
                <a:cs typeface="Times New Roman"/>
              </a:rPr>
              <a:t> </a:t>
            </a:r>
            <a:r>
              <a:rPr sz="2400" spc="-10" dirty="0">
                <a:solidFill>
                  <a:srgbClr val="B27FFF"/>
                </a:solidFill>
                <a:latin typeface="Arial MT"/>
                <a:cs typeface="Arial MT"/>
              </a:rPr>
              <a:t>Predictions</a:t>
            </a:r>
            <a:endParaRPr sz="2400">
              <a:latin typeface="Arial MT"/>
              <a:cs typeface="Arial M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13906"/>
            <a:ext cx="125095" cy="300355"/>
          </a:xfrm>
          <a:prstGeom prst="rect">
            <a:avLst/>
          </a:prstGeom>
        </p:spPr>
        <p:txBody>
          <a:bodyPr vert="horz" wrap="square" lIns="0" tIns="12700" rIns="0" bIns="0" rtlCol="0">
            <a:spAutoFit/>
          </a:bodyPr>
          <a:lstStyle/>
          <a:p>
            <a:pPr marL="12700">
              <a:lnSpc>
                <a:spcPct val="100000"/>
              </a:lnSpc>
              <a:spcBef>
                <a:spcPts val="100"/>
              </a:spcBef>
            </a:pPr>
            <a:r>
              <a:rPr sz="1800" spc="-50" dirty="0">
                <a:latin typeface="Calibri"/>
                <a:cs typeface="Calibri"/>
              </a:rPr>
              <a:t>x</a:t>
            </a:r>
            <a:endParaRPr sz="1800">
              <a:latin typeface="Calibri"/>
              <a:cs typeface="Calibri"/>
            </a:endParaRPr>
          </a:p>
        </p:txBody>
      </p:sp>
      <p:sp>
        <p:nvSpPr>
          <p:cNvPr id="3" name="object 3"/>
          <p:cNvSpPr txBox="1">
            <a:spLocks noGrp="1"/>
          </p:cNvSpPr>
          <p:nvPr>
            <p:ph type="title"/>
          </p:nvPr>
        </p:nvSpPr>
        <p:spPr>
          <a:xfrm>
            <a:off x="3662679" y="2600070"/>
            <a:ext cx="7235825" cy="3058160"/>
          </a:xfrm>
          <a:prstGeom prst="rect">
            <a:avLst/>
          </a:prstGeom>
        </p:spPr>
        <p:txBody>
          <a:bodyPr vert="horz" wrap="square" lIns="0" tIns="12700" rIns="0" bIns="0" rtlCol="0">
            <a:spAutoFit/>
          </a:bodyPr>
          <a:lstStyle/>
          <a:p>
            <a:pPr marL="12700">
              <a:lnSpc>
                <a:spcPct val="100000"/>
              </a:lnSpc>
              <a:spcBef>
                <a:spcPts val="100"/>
              </a:spcBef>
            </a:pPr>
            <a:r>
              <a:rPr sz="19900" spc="-25" dirty="0">
                <a:solidFill>
                  <a:srgbClr val="FFFFFF"/>
                </a:solidFill>
                <a:latin typeface="Calibri"/>
                <a:cs typeface="Calibri"/>
              </a:rPr>
              <a:t>Thanks</a:t>
            </a:r>
            <a:endParaRPr sz="19900">
              <a:latin typeface="Calibri"/>
              <a:cs typeface="Calibri"/>
            </a:endParaRPr>
          </a:p>
        </p:txBody>
      </p:sp>
      <p:sp>
        <p:nvSpPr>
          <p:cNvPr id="4" name="object 4"/>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4630400" cy="8229600"/>
            <a:chOff x="0" y="0"/>
            <a:chExt cx="14630400" cy="8229600"/>
          </a:xfrm>
        </p:grpSpPr>
        <p:pic>
          <p:nvPicPr>
            <p:cNvPr id="3" name="object 3"/>
            <p:cNvPicPr/>
            <p:nvPr/>
          </p:nvPicPr>
          <p:blipFill>
            <a:blip r:embed="rId2" cstate="print"/>
            <a:stretch>
              <a:fillRect/>
            </a:stretch>
          </p:blipFill>
          <p:spPr>
            <a:xfrm>
              <a:off x="0" y="0"/>
              <a:ext cx="14630400" cy="2847975"/>
            </a:xfrm>
            <a:prstGeom prst="rect">
              <a:avLst/>
            </a:prstGeom>
          </p:spPr>
        </p:pic>
        <p:sp>
          <p:nvSpPr>
            <p:cNvPr id="4" name="object 4"/>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
        <p:nvSpPr>
          <p:cNvPr id="5" name="object 5"/>
          <p:cNvSpPr txBox="1">
            <a:spLocks noGrp="1"/>
          </p:cNvSpPr>
          <p:nvPr>
            <p:ph type="title"/>
          </p:nvPr>
        </p:nvSpPr>
        <p:spPr>
          <a:xfrm>
            <a:off x="1170305" y="3474339"/>
            <a:ext cx="3874135" cy="712470"/>
          </a:xfrm>
          <a:prstGeom prst="rect">
            <a:avLst/>
          </a:prstGeom>
        </p:spPr>
        <p:txBody>
          <a:bodyPr vert="horz" wrap="square" lIns="0" tIns="13335" rIns="0" bIns="0" rtlCol="0">
            <a:spAutoFit/>
          </a:bodyPr>
          <a:lstStyle/>
          <a:p>
            <a:pPr marL="12700">
              <a:lnSpc>
                <a:spcPct val="100000"/>
              </a:lnSpc>
              <a:spcBef>
                <a:spcPts val="105"/>
              </a:spcBef>
            </a:pPr>
            <a:r>
              <a:rPr sz="4500" dirty="0">
                <a:latin typeface="Arial MT"/>
                <a:cs typeface="Arial MT"/>
              </a:rPr>
              <a:t>Data</a:t>
            </a:r>
            <a:r>
              <a:rPr sz="4500" spc="65" dirty="0">
                <a:latin typeface="Times New Roman"/>
                <a:cs typeface="Times New Roman"/>
              </a:rPr>
              <a:t> </a:t>
            </a:r>
            <a:r>
              <a:rPr sz="4500" spc="-395" dirty="0">
                <a:latin typeface="Arial MT"/>
                <a:cs typeface="Arial MT"/>
              </a:rPr>
              <a:t>C</a:t>
            </a:r>
            <a:r>
              <a:rPr sz="4500" spc="125" dirty="0">
                <a:latin typeface="Arial MT"/>
                <a:cs typeface="Arial MT"/>
              </a:rPr>
              <a:t>o</a:t>
            </a:r>
            <a:r>
              <a:rPr sz="4500" spc="-20" dirty="0">
                <a:latin typeface="Arial MT"/>
                <a:cs typeface="Arial MT"/>
              </a:rPr>
              <a:t>l</a:t>
            </a:r>
            <a:r>
              <a:rPr sz="4500" spc="50" dirty="0">
                <a:latin typeface="Arial MT"/>
                <a:cs typeface="Arial MT"/>
              </a:rPr>
              <a:t>l</a:t>
            </a:r>
            <a:r>
              <a:rPr sz="4500" spc="-25" dirty="0">
                <a:latin typeface="Arial MT"/>
                <a:cs typeface="Arial MT"/>
              </a:rPr>
              <a:t>e</a:t>
            </a:r>
            <a:r>
              <a:rPr sz="4500" spc="-145" dirty="0">
                <a:latin typeface="Arial MT"/>
                <a:cs typeface="Arial MT"/>
              </a:rPr>
              <a:t>c</a:t>
            </a:r>
            <a:r>
              <a:rPr sz="4500" spc="175" dirty="0">
                <a:latin typeface="Arial MT"/>
                <a:cs typeface="Arial MT"/>
              </a:rPr>
              <a:t>t</a:t>
            </a:r>
            <a:r>
              <a:rPr sz="4500" spc="-20" dirty="0">
                <a:latin typeface="Arial MT"/>
                <a:cs typeface="Arial MT"/>
              </a:rPr>
              <a:t>i</a:t>
            </a:r>
            <a:r>
              <a:rPr sz="4500" spc="125" dirty="0">
                <a:latin typeface="Arial MT"/>
                <a:cs typeface="Arial MT"/>
              </a:rPr>
              <a:t>o</a:t>
            </a:r>
            <a:r>
              <a:rPr sz="4500" spc="10" dirty="0">
                <a:latin typeface="Arial MT"/>
                <a:cs typeface="Arial MT"/>
              </a:rPr>
              <a:t>n</a:t>
            </a:r>
            <a:endParaRPr sz="4500">
              <a:latin typeface="Arial MT"/>
              <a:cs typeface="Arial MT"/>
            </a:endParaRPr>
          </a:p>
        </p:txBody>
      </p:sp>
      <p:sp>
        <p:nvSpPr>
          <p:cNvPr id="6" name="object 6"/>
          <p:cNvSpPr txBox="1"/>
          <p:nvPr/>
        </p:nvSpPr>
        <p:spPr>
          <a:xfrm>
            <a:off x="1170305" y="4615116"/>
            <a:ext cx="11475720"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E0D6DE"/>
                </a:solidFill>
                <a:latin typeface="Malgun Gothic Semilight"/>
                <a:cs typeface="Malgun Gothic Semilight"/>
              </a:rPr>
              <a:t>The</a:t>
            </a:r>
            <a:r>
              <a:rPr sz="1800" spc="150" dirty="0">
                <a:solidFill>
                  <a:srgbClr val="E0D6DE"/>
                </a:solidFill>
                <a:latin typeface="Times New Roman"/>
                <a:cs typeface="Times New Roman"/>
              </a:rPr>
              <a:t> </a:t>
            </a:r>
            <a:r>
              <a:rPr sz="1800" spc="-70" dirty="0">
                <a:solidFill>
                  <a:srgbClr val="E0D6DE"/>
                </a:solidFill>
                <a:latin typeface="Malgun Gothic Semilight"/>
                <a:cs typeface="Malgun Gothic Semilight"/>
              </a:rPr>
              <a:t>MNIS</a:t>
            </a:r>
            <a:r>
              <a:rPr sz="1800" spc="-170" dirty="0">
                <a:solidFill>
                  <a:srgbClr val="E0D6DE"/>
                </a:solidFill>
                <a:latin typeface="Times New Roman"/>
                <a:cs typeface="Times New Roman"/>
              </a:rPr>
              <a:t> </a:t>
            </a:r>
            <a:r>
              <a:rPr sz="1800" dirty="0">
                <a:solidFill>
                  <a:srgbClr val="E0D6DE"/>
                </a:solidFill>
                <a:latin typeface="Malgun Gothic Semilight"/>
                <a:cs typeface="Malgun Gothic Semilight"/>
              </a:rPr>
              <a:t>T</a:t>
            </a:r>
            <a:r>
              <a:rPr sz="1800" spc="225" dirty="0">
                <a:solidFill>
                  <a:srgbClr val="E0D6DE"/>
                </a:solidFill>
                <a:latin typeface="Times New Roman"/>
                <a:cs typeface="Times New Roman"/>
              </a:rPr>
              <a:t> </a:t>
            </a:r>
            <a:r>
              <a:rPr sz="1800" dirty="0">
                <a:solidFill>
                  <a:srgbClr val="E0D6DE"/>
                </a:solidFill>
                <a:latin typeface="Malgun Gothic Semilight"/>
                <a:cs typeface="Malgun Gothic Semilight"/>
              </a:rPr>
              <a:t>dataset</a:t>
            </a:r>
            <a:r>
              <a:rPr sz="1800" spc="-15" dirty="0">
                <a:solidFill>
                  <a:srgbClr val="E0D6DE"/>
                </a:solidFill>
                <a:latin typeface="Times New Roman"/>
                <a:cs typeface="Times New Roman"/>
              </a:rPr>
              <a:t> </a:t>
            </a:r>
            <a:r>
              <a:rPr sz="1800" dirty="0">
                <a:solidFill>
                  <a:srgbClr val="E0D6DE"/>
                </a:solidFill>
                <a:latin typeface="Malgun Gothic Semilight"/>
                <a:cs typeface="Malgun Gothic Semilight"/>
              </a:rPr>
              <a:t>is</a:t>
            </a:r>
            <a:r>
              <a:rPr sz="1800" spc="290" dirty="0">
                <a:solidFill>
                  <a:srgbClr val="E0D6DE"/>
                </a:solidFill>
                <a:latin typeface="Times New Roman"/>
                <a:cs typeface="Times New Roman"/>
              </a:rPr>
              <a:t> </a:t>
            </a:r>
            <a:r>
              <a:rPr sz="1800" dirty="0">
                <a:solidFill>
                  <a:srgbClr val="E0D6DE"/>
                </a:solidFill>
                <a:latin typeface="Malgun Gothic Semilight"/>
                <a:cs typeface="Malgun Gothic Semilight"/>
              </a:rPr>
              <a:t>loaded</a:t>
            </a:r>
            <a:r>
              <a:rPr sz="1800" spc="30" dirty="0">
                <a:solidFill>
                  <a:srgbClr val="E0D6DE"/>
                </a:solidFill>
                <a:latin typeface="Times New Roman"/>
                <a:cs typeface="Times New Roman"/>
              </a:rPr>
              <a:t> </a:t>
            </a:r>
            <a:r>
              <a:rPr sz="1800" dirty="0">
                <a:solidFill>
                  <a:srgbClr val="E0D6DE"/>
                </a:solidFill>
                <a:latin typeface="Malgun Gothic Semilight"/>
                <a:cs typeface="Malgun Gothic Semilight"/>
              </a:rPr>
              <a:t>using</a:t>
            </a:r>
            <a:r>
              <a:rPr sz="1800" spc="-45" dirty="0">
                <a:solidFill>
                  <a:srgbClr val="E0D6DE"/>
                </a:solidFill>
                <a:latin typeface="Times New Roman"/>
                <a:cs typeface="Times New Roman"/>
              </a:rPr>
              <a:t> </a:t>
            </a:r>
            <a:r>
              <a:rPr sz="1800" dirty="0">
                <a:solidFill>
                  <a:srgbClr val="E0D6DE"/>
                </a:solidFill>
                <a:latin typeface="Malgun Gothic Semilight"/>
                <a:cs typeface="Malgun Gothic Semilight"/>
              </a:rPr>
              <a:t>the</a:t>
            </a:r>
            <a:r>
              <a:rPr sz="1800" spc="75" dirty="0">
                <a:solidFill>
                  <a:srgbClr val="E0D6DE"/>
                </a:solidFill>
                <a:latin typeface="Times New Roman"/>
                <a:cs typeface="Times New Roman"/>
              </a:rPr>
              <a:t> </a:t>
            </a:r>
            <a:r>
              <a:rPr sz="1800" dirty="0">
                <a:solidFill>
                  <a:srgbClr val="E0D6DE"/>
                </a:solidFill>
                <a:latin typeface="Malgun Gothic Semilight"/>
                <a:cs typeface="Malgun Gothic Semilight"/>
              </a:rPr>
              <a:t>keras.datasets</a:t>
            </a:r>
            <a:r>
              <a:rPr sz="1800" spc="290" dirty="0">
                <a:solidFill>
                  <a:srgbClr val="E0D6DE"/>
                </a:solidFill>
                <a:latin typeface="Times New Roman"/>
                <a:cs typeface="Times New Roman"/>
              </a:rPr>
              <a:t> </a:t>
            </a:r>
            <a:r>
              <a:rPr sz="1800" dirty="0">
                <a:solidFill>
                  <a:srgbClr val="E0D6DE"/>
                </a:solidFill>
                <a:latin typeface="Malgun Gothic Semilight"/>
                <a:cs typeface="Malgun Gothic Semilight"/>
              </a:rPr>
              <a:t>library.</a:t>
            </a:r>
            <a:r>
              <a:rPr sz="1800" spc="85" dirty="0">
                <a:solidFill>
                  <a:srgbClr val="E0D6DE"/>
                </a:solidFill>
                <a:latin typeface="Times New Roman"/>
                <a:cs typeface="Times New Roman"/>
              </a:rPr>
              <a:t> </a:t>
            </a:r>
            <a:r>
              <a:rPr sz="1800" dirty="0">
                <a:solidFill>
                  <a:srgbClr val="E0D6DE"/>
                </a:solidFill>
                <a:latin typeface="Malgun Gothic Semilight"/>
                <a:cs typeface="Malgun Gothic Semilight"/>
              </a:rPr>
              <a:t>This</a:t>
            </a:r>
            <a:r>
              <a:rPr sz="1800" spc="290" dirty="0">
                <a:solidFill>
                  <a:srgbClr val="E0D6DE"/>
                </a:solidFill>
                <a:latin typeface="Times New Roman"/>
                <a:cs typeface="Times New Roman"/>
              </a:rPr>
              <a:t> </a:t>
            </a:r>
            <a:r>
              <a:rPr sz="1800" dirty="0">
                <a:solidFill>
                  <a:srgbClr val="E0D6DE"/>
                </a:solidFill>
                <a:latin typeface="Malgun Gothic Semilight"/>
                <a:cs typeface="Malgun Gothic Semilight"/>
              </a:rPr>
              <a:t>dataset</a:t>
            </a:r>
            <a:r>
              <a:rPr sz="1800" spc="-15" dirty="0">
                <a:solidFill>
                  <a:srgbClr val="E0D6DE"/>
                </a:solidFill>
                <a:latin typeface="Times New Roman"/>
                <a:cs typeface="Times New Roman"/>
              </a:rPr>
              <a:t> </a:t>
            </a:r>
            <a:r>
              <a:rPr sz="1800" dirty="0">
                <a:solidFill>
                  <a:srgbClr val="E0D6DE"/>
                </a:solidFill>
                <a:latin typeface="Malgun Gothic Semilight"/>
                <a:cs typeface="Malgun Gothic Semilight"/>
              </a:rPr>
              <a:t>contains</a:t>
            </a:r>
            <a:r>
              <a:rPr sz="1800" spc="215" dirty="0">
                <a:solidFill>
                  <a:srgbClr val="E0D6DE"/>
                </a:solidFill>
                <a:latin typeface="Times New Roman"/>
                <a:cs typeface="Times New Roman"/>
              </a:rPr>
              <a:t> </a:t>
            </a:r>
            <a:r>
              <a:rPr sz="1800" spc="-10" dirty="0">
                <a:solidFill>
                  <a:srgbClr val="E0D6DE"/>
                </a:solidFill>
                <a:latin typeface="Malgun Gothic Semilight"/>
                <a:cs typeface="Malgun Gothic Semilight"/>
              </a:rPr>
              <a:t>handwritten</a:t>
            </a:r>
            <a:r>
              <a:rPr sz="1800" dirty="0">
                <a:solidFill>
                  <a:srgbClr val="E0D6DE"/>
                </a:solidFill>
                <a:latin typeface="Times New Roman"/>
                <a:cs typeface="Times New Roman"/>
              </a:rPr>
              <a:t> </a:t>
            </a:r>
            <a:r>
              <a:rPr sz="1800" dirty="0">
                <a:solidFill>
                  <a:srgbClr val="E0D6DE"/>
                </a:solidFill>
                <a:latin typeface="Malgun Gothic Semilight"/>
                <a:cs typeface="Malgun Gothic Semilight"/>
              </a:rPr>
              <a:t>digits</a:t>
            </a:r>
            <a:r>
              <a:rPr sz="1800" spc="125" dirty="0">
                <a:solidFill>
                  <a:srgbClr val="E0D6DE"/>
                </a:solidFill>
                <a:latin typeface="Times New Roman"/>
                <a:cs typeface="Times New Roman"/>
              </a:rPr>
              <a:t> </a:t>
            </a:r>
            <a:r>
              <a:rPr sz="1800" spc="-10" dirty="0">
                <a:solidFill>
                  <a:srgbClr val="E0D6DE"/>
                </a:solidFill>
                <a:latin typeface="Malgun Gothic Semilight"/>
                <a:cs typeface="Malgun Gothic Semilight"/>
              </a:rPr>
              <a:t>from</a:t>
            </a:r>
            <a:r>
              <a:rPr sz="1800" spc="70" dirty="0">
                <a:solidFill>
                  <a:srgbClr val="E0D6DE"/>
                </a:solidFill>
                <a:latin typeface="Times New Roman"/>
                <a:cs typeface="Times New Roman"/>
              </a:rPr>
              <a:t> </a:t>
            </a:r>
            <a:r>
              <a:rPr sz="1800" dirty="0">
                <a:solidFill>
                  <a:srgbClr val="E0D6DE"/>
                </a:solidFill>
                <a:latin typeface="Malgun Gothic Semilight"/>
                <a:cs typeface="Malgun Gothic Semilight"/>
              </a:rPr>
              <a:t>0</a:t>
            </a:r>
            <a:r>
              <a:rPr sz="1800" spc="125" dirty="0">
                <a:solidFill>
                  <a:srgbClr val="E0D6DE"/>
                </a:solidFill>
                <a:latin typeface="Times New Roman"/>
                <a:cs typeface="Times New Roman"/>
              </a:rPr>
              <a:t> </a:t>
            </a:r>
            <a:r>
              <a:rPr sz="1800" spc="-30" dirty="0">
                <a:solidFill>
                  <a:srgbClr val="E0D6DE"/>
                </a:solidFill>
                <a:latin typeface="Malgun Gothic Semilight"/>
                <a:cs typeface="Malgun Gothic Semilight"/>
              </a:rPr>
              <a:t>to</a:t>
            </a:r>
            <a:r>
              <a:rPr sz="1800" spc="-45" dirty="0">
                <a:solidFill>
                  <a:srgbClr val="E0D6DE"/>
                </a:solidFill>
                <a:latin typeface="Times New Roman"/>
                <a:cs typeface="Times New Roman"/>
              </a:rPr>
              <a:t> </a:t>
            </a:r>
            <a:r>
              <a:rPr sz="1800" spc="-25" dirty="0">
                <a:solidFill>
                  <a:srgbClr val="E0D6DE"/>
                </a:solidFill>
                <a:latin typeface="Malgun Gothic Semilight"/>
                <a:cs typeface="Malgun Gothic Semilight"/>
              </a:rPr>
              <a:t>9.</a:t>
            </a:r>
            <a:endParaRPr sz="1800">
              <a:latin typeface="Malgun Gothic Semilight"/>
              <a:cs typeface="Malgun Gothic Semilight"/>
            </a:endParaRPr>
          </a:p>
        </p:txBody>
      </p:sp>
      <p:sp>
        <p:nvSpPr>
          <p:cNvPr id="7" name="object 7"/>
          <p:cNvSpPr/>
          <p:nvPr/>
        </p:nvSpPr>
        <p:spPr>
          <a:xfrm>
            <a:off x="1095375" y="5410200"/>
            <a:ext cx="504825" cy="504825"/>
          </a:xfrm>
          <a:custGeom>
            <a:avLst/>
            <a:gdLst/>
            <a:ahLst/>
            <a:cxnLst/>
            <a:rect l="l" t="t" r="r" b="b"/>
            <a:pathLst>
              <a:path w="504825" h="504825">
                <a:moveTo>
                  <a:pt x="437515" y="0"/>
                </a:moveTo>
                <a:lnTo>
                  <a:pt x="67325" y="0"/>
                </a:lnTo>
                <a:lnTo>
                  <a:pt x="41116" y="5284"/>
                </a:lnTo>
                <a:lnTo>
                  <a:pt x="19717" y="19700"/>
                </a:lnTo>
                <a:lnTo>
                  <a:pt x="5289" y="41094"/>
                </a:lnTo>
                <a:lnTo>
                  <a:pt x="0" y="67310"/>
                </a:lnTo>
                <a:lnTo>
                  <a:pt x="0" y="437515"/>
                </a:lnTo>
                <a:lnTo>
                  <a:pt x="5289" y="463730"/>
                </a:lnTo>
                <a:lnTo>
                  <a:pt x="19717" y="485124"/>
                </a:lnTo>
                <a:lnTo>
                  <a:pt x="41116" y="499540"/>
                </a:lnTo>
                <a:lnTo>
                  <a:pt x="67325" y="504825"/>
                </a:lnTo>
                <a:lnTo>
                  <a:pt x="437515" y="504825"/>
                </a:lnTo>
                <a:lnTo>
                  <a:pt x="463730" y="499540"/>
                </a:lnTo>
                <a:lnTo>
                  <a:pt x="485124" y="485124"/>
                </a:lnTo>
                <a:lnTo>
                  <a:pt x="499540" y="463730"/>
                </a:lnTo>
                <a:lnTo>
                  <a:pt x="504825" y="437515"/>
                </a:lnTo>
                <a:lnTo>
                  <a:pt x="504825" y="67310"/>
                </a:lnTo>
                <a:lnTo>
                  <a:pt x="499540" y="41094"/>
                </a:lnTo>
                <a:lnTo>
                  <a:pt x="485124" y="19700"/>
                </a:lnTo>
                <a:lnTo>
                  <a:pt x="463730" y="5284"/>
                </a:lnTo>
                <a:lnTo>
                  <a:pt x="437515" y="0"/>
                </a:lnTo>
                <a:close/>
              </a:path>
            </a:pathLst>
          </a:custGeom>
          <a:solidFill>
            <a:srgbClr val="1A1A20"/>
          </a:solidFill>
        </p:spPr>
        <p:txBody>
          <a:bodyPr wrap="square" lIns="0" tIns="0" rIns="0" bIns="0" rtlCol="0"/>
          <a:lstStyle/>
          <a:p>
            <a:endParaRPr/>
          </a:p>
        </p:txBody>
      </p:sp>
      <p:sp>
        <p:nvSpPr>
          <p:cNvPr id="8" name="object 8"/>
          <p:cNvSpPr txBox="1"/>
          <p:nvPr/>
        </p:nvSpPr>
        <p:spPr>
          <a:xfrm>
            <a:off x="1258824" y="5445125"/>
            <a:ext cx="216535" cy="438150"/>
          </a:xfrm>
          <a:prstGeom prst="rect">
            <a:avLst/>
          </a:prstGeom>
        </p:spPr>
        <p:txBody>
          <a:bodyPr vert="horz" wrap="square" lIns="0" tIns="13335" rIns="0" bIns="0" rtlCol="0">
            <a:spAutoFit/>
          </a:bodyPr>
          <a:lstStyle/>
          <a:p>
            <a:pPr marL="12700">
              <a:lnSpc>
                <a:spcPct val="100000"/>
              </a:lnSpc>
              <a:spcBef>
                <a:spcPts val="105"/>
              </a:spcBef>
            </a:pPr>
            <a:r>
              <a:rPr sz="2700" spc="-50" dirty="0">
                <a:solidFill>
                  <a:srgbClr val="B27FFF"/>
                </a:solidFill>
                <a:latin typeface="Arial MT"/>
                <a:cs typeface="Arial MT"/>
              </a:rPr>
              <a:t>1</a:t>
            </a:r>
            <a:endParaRPr sz="2700">
              <a:latin typeface="Arial MT"/>
              <a:cs typeface="Arial MT"/>
            </a:endParaRPr>
          </a:p>
        </p:txBody>
      </p:sp>
      <p:sp>
        <p:nvSpPr>
          <p:cNvPr id="9" name="object 9"/>
          <p:cNvSpPr txBox="1"/>
          <p:nvPr/>
        </p:nvSpPr>
        <p:spPr>
          <a:xfrm>
            <a:off x="1911350" y="5426774"/>
            <a:ext cx="1685289" cy="860425"/>
          </a:xfrm>
          <a:prstGeom prst="rect">
            <a:avLst/>
          </a:prstGeom>
        </p:spPr>
        <p:txBody>
          <a:bodyPr vert="horz" wrap="square" lIns="0" tIns="12700" rIns="0" bIns="0" rtlCol="0">
            <a:spAutoFit/>
          </a:bodyPr>
          <a:lstStyle/>
          <a:p>
            <a:pPr marL="12700">
              <a:lnSpc>
                <a:spcPct val="100000"/>
              </a:lnSpc>
              <a:spcBef>
                <a:spcPts val="100"/>
              </a:spcBef>
            </a:pPr>
            <a:r>
              <a:rPr sz="2250" spc="-10" dirty="0">
                <a:solidFill>
                  <a:srgbClr val="B27FFF"/>
                </a:solidFill>
                <a:latin typeface="Arial MT"/>
                <a:cs typeface="Arial MT"/>
              </a:rPr>
              <a:t>X_train</a:t>
            </a:r>
            <a:endParaRPr sz="2250">
              <a:latin typeface="Arial MT"/>
              <a:cs typeface="Arial MT"/>
            </a:endParaRPr>
          </a:p>
          <a:p>
            <a:pPr marL="12700">
              <a:lnSpc>
                <a:spcPct val="100000"/>
              </a:lnSpc>
              <a:spcBef>
                <a:spcPts val="1710"/>
              </a:spcBef>
            </a:pPr>
            <a:r>
              <a:rPr sz="1800" dirty="0">
                <a:solidFill>
                  <a:srgbClr val="E0D6DE"/>
                </a:solidFill>
                <a:latin typeface="Malgun Gothic Semilight"/>
                <a:cs typeface="Malgun Gothic Semilight"/>
              </a:rPr>
              <a:t>Training</a:t>
            </a:r>
            <a:r>
              <a:rPr sz="1800" spc="10" dirty="0">
                <a:solidFill>
                  <a:srgbClr val="E0D6DE"/>
                </a:solidFill>
                <a:latin typeface="Times New Roman"/>
                <a:cs typeface="Times New Roman"/>
              </a:rPr>
              <a:t> </a:t>
            </a:r>
            <a:r>
              <a:rPr sz="1800" spc="-10" dirty="0">
                <a:solidFill>
                  <a:srgbClr val="E0D6DE"/>
                </a:solidFill>
                <a:latin typeface="Malgun Gothic Semilight"/>
                <a:cs typeface="Malgun Gothic Semilight"/>
              </a:rPr>
              <a:t>images.</a:t>
            </a:r>
            <a:endParaRPr sz="1800">
              <a:latin typeface="Malgun Gothic Semilight"/>
              <a:cs typeface="Malgun Gothic Semilight"/>
            </a:endParaRPr>
          </a:p>
        </p:txBody>
      </p:sp>
      <p:sp>
        <p:nvSpPr>
          <p:cNvPr id="10" name="object 10"/>
          <p:cNvSpPr/>
          <p:nvPr/>
        </p:nvSpPr>
        <p:spPr>
          <a:xfrm>
            <a:off x="7429500" y="5410200"/>
            <a:ext cx="514350" cy="504825"/>
          </a:xfrm>
          <a:custGeom>
            <a:avLst/>
            <a:gdLst/>
            <a:ahLst/>
            <a:cxnLst/>
            <a:rect l="l" t="t" r="r" b="b"/>
            <a:pathLst>
              <a:path w="514350" h="504825">
                <a:moveTo>
                  <a:pt x="447040" y="0"/>
                </a:moveTo>
                <a:lnTo>
                  <a:pt x="67310" y="0"/>
                </a:lnTo>
                <a:lnTo>
                  <a:pt x="41094" y="5284"/>
                </a:lnTo>
                <a:lnTo>
                  <a:pt x="19700" y="19700"/>
                </a:lnTo>
                <a:lnTo>
                  <a:pt x="5284" y="41094"/>
                </a:lnTo>
                <a:lnTo>
                  <a:pt x="0" y="67310"/>
                </a:lnTo>
                <a:lnTo>
                  <a:pt x="0" y="437515"/>
                </a:lnTo>
                <a:lnTo>
                  <a:pt x="5284" y="463730"/>
                </a:lnTo>
                <a:lnTo>
                  <a:pt x="19700" y="485124"/>
                </a:lnTo>
                <a:lnTo>
                  <a:pt x="41094" y="499540"/>
                </a:lnTo>
                <a:lnTo>
                  <a:pt x="67310" y="504825"/>
                </a:lnTo>
                <a:lnTo>
                  <a:pt x="447040" y="504825"/>
                </a:lnTo>
                <a:lnTo>
                  <a:pt x="473255" y="499540"/>
                </a:lnTo>
                <a:lnTo>
                  <a:pt x="494649" y="485124"/>
                </a:lnTo>
                <a:lnTo>
                  <a:pt x="509065" y="463730"/>
                </a:lnTo>
                <a:lnTo>
                  <a:pt x="514350" y="437515"/>
                </a:lnTo>
                <a:lnTo>
                  <a:pt x="514350" y="67310"/>
                </a:lnTo>
                <a:lnTo>
                  <a:pt x="509065" y="41094"/>
                </a:lnTo>
                <a:lnTo>
                  <a:pt x="494649" y="19700"/>
                </a:lnTo>
                <a:lnTo>
                  <a:pt x="473255" y="5284"/>
                </a:lnTo>
                <a:lnTo>
                  <a:pt x="447040" y="0"/>
                </a:lnTo>
                <a:close/>
              </a:path>
            </a:pathLst>
          </a:custGeom>
          <a:solidFill>
            <a:srgbClr val="1A1A20"/>
          </a:solidFill>
        </p:spPr>
        <p:txBody>
          <a:bodyPr wrap="square" lIns="0" tIns="0" rIns="0" bIns="0" rtlCol="0"/>
          <a:lstStyle/>
          <a:p>
            <a:endParaRPr/>
          </a:p>
        </p:txBody>
      </p:sp>
      <p:sp>
        <p:nvSpPr>
          <p:cNvPr id="11" name="object 11"/>
          <p:cNvSpPr txBox="1"/>
          <p:nvPr/>
        </p:nvSpPr>
        <p:spPr>
          <a:xfrm>
            <a:off x="7586980" y="5445125"/>
            <a:ext cx="216535" cy="438150"/>
          </a:xfrm>
          <a:prstGeom prst="rect">
            <a:avLst/>
          </a:prstGeom>
        </p:spPr>
        <p:txBody>
          <a:bodyPr vert="horz" wrap="square" lIns="0" tIns="13335" rIns="0" bIns="0" rtlCol="0">
            <a:spAutoFit/>
          </a:bodyPr>
          <a:lstStyle/>
          <a:p>
            <a:pPr marL="12700">
              <a:lnSpc>
                <a:spcPct val="100000"/>
              </a:lnSpc>
              <a:spcBef>
                <a:spcPts val="105"/>
              </a:spcBef>
            </a:pPr>
            <a:r>
              <a:rPr sz="2700" spc="-50" dirty="0">
                <a:solidFill>
                  <a:srgbClr val="B27FFF"/>
                </a:solidFill>
                <a:latin typeface="Arial MT"/>
                <a:cs typeface="Arial MT"/>
              </a:rPr>
              <a:t>2</a:t>
            </a:r>
            <a:endParaRPr sz="2700">
              <a:latin typeface="Arial MT"/>
              <a:cs typeface="Arial MT"/>
            </a:endParaRPr>
          </a:p>
        </p:txBody>
      </p:sp>
      <p:sp>
        <p:nvSpPr>
          <p:cNvPr id="12" name="object 12"/>
          <p:cNvSpPr txBox="1"/>
          <p:nvPr/>
        </p:nvSpPr>
        <p:spPr>
          <a:xfrm>
            <a:off x="8253730" y="5426774"/>
            <a:ext cx="2665095" cy="860425"/>
          </a:xfrm>
          <a:prstGeom prst="rect">
            <a:avLst/>
          </a:prstGeom>
        </p:spPr>
        <p:txBody>
          <a:bodyPr vert="horz" wrap="square" lIns="0" tIns="12700" rIns="0" bIns="0" rtlCol="0">
            <a:spAutoFit/>
          </a:bodyPr>
          <a:lstStyle/>
          <a:p>
            <a:pPr marL="12700">
              <a:lnSpc>
                <a:spcPct val="100000"/>
              </a:lnSpc>
              <a:spcBef>
                <a:spcPts val="100"/>
              </a:spcBef>
            </a:pPr>
            <a:r>
              <a:rPr sz="2250" spc="-10" dirty="0">
                <a:solidFill>
                  <a:srgbClr val="B27FFF"/>
                </a:solidFill>
                <a:latin typeface="Arial MT"/>
                <a:cs typeface="Arial MT"/>
              </a:rPr>
              <a:t>y_train</a:t>
            </a:r>
            <a:endParaRPr sz="2250">
              <a:latin typeface="Arial MT"/>
              <a:cs typeface="Arial MT"/>
            </a:endParaRPr>
          </a:p>
          <a:p>
            <a:pPr marL="12700">
              <a:lnSpc>
                <a:spcPct val="100000"/>
              </a:lnSpc>
              <a:spcBef>
                <a:spcPts val="1710"/>
              </a:spcBef>
            </a:pPr>
            <a:r>
              <a:rPr sz="1800" dirty="0">
                <a:solidFill>
                  <a:srgbClr val="E0D6DE"/>
                </a:solidFill>
                <a:latin typeface="Malgun Gothic Semilight"/>
                <a:cs typeface="Malgun Gothic Semilight"/>
              </a:rPr>
              <a:t>Labels</a:t>
            </a:r>
            <a:r>
              <a:rPr sz="1800" spc="40" dirty="0">
                <a:solidFill>
                  <a:srgbClr val="E0D6DE"/>
                </a:solidFill>
                <a:latin typeface="Times New Roman"/>
                <a:cs typeface="Times New Roman"/>
              </a:rPr>
              <a:t> </a:t>
            </a:r>
            <a:r>
              <a:rPr sz="1800" dirty="0">
                <a:solidFill>
                  <a:srgbClr val="E0D6DE"/>
                </a:solidFill>
                <a:latin typeface="Malgun Gothic Semilight"/>
                <a:cs typeface="Malgun Gothic Semilight"/>
              </a:rPr>
              <a:t>for</a:t>
            </a:r>
            <a:r>
              <a:rPr sz="1800" spc="95" dirty="0">
                <a:solidFill>
                  <a:srgbClr val="E0D6DE"/>
                </a:solidFill>
                <a:latin typeface="Times New Roman"/>
                <a:cs typeface="Times New Roman"/>
              </a:rPr>
              <a:t> </a:t>
            </a:r>
            <a:r>
              <a:rPr sz="1800" spc="-10" dirty="0">
                <a:solidFill>
                  <a:srgbClr val="E0D6DE"/>
                </a:solidFill>
                <a:latin typeface="Malgun Gothic Semilight"/>
                <a:cs typeface="Malgun Gothic Semilight"/>
              </a:rPr>
              <a:t>training</a:t>
            </a:r>
            <a:r>
              <a:rPr sz="1800" spc="-45" dirty="0">
                <a:solidFill>
                  <a:srgbClr val="E0D6DE"/>
                </a:solidFill>
                <a:latin typeface="Times New Roman"/>
                <a:cs typeface="Times New Roman"/>
              </a:rPr>
              <a:t> </a:t>
            </a:r>
            <a:r>
              <a:rPr sz="1800" spc="-10" dirty="0">
                <a:solidFill>
                  <a:srgbClr val="E0D6DE"/>
                </a:solidFill>
                <a:latin typeface="Malgun Gothic Semilight"/>
                <a:cs typeface="Malgun Gothic Semilight"/>
              </a:rPr>
              <a:t>images.</a:t>
            </a:r>
            <a:endParaRPr sz="1800">
              <a:latin typeface="Malgun Gothic Semilight"/>
              <a:cs typeface="Malgun Gothic Semilight"/>
            </a:endParaRPr>
          </a:p>
        </p:txBody>
      </p:sp>
      <p:sp>
        <p:nvSpPr>
          <p:cNvPr id="13" name="object 13"/>
          <p:cNvSpPr/>
          <p:nvPr/>
        </p:nvSpPr>
        <p:spPr>
          <a:xfrm>
            <a:off x="1095375" y="6743700"/>
            <a:ext cx="504825" cy="514350"/>
          </a:xfrm>
          <a:custGeom>
            <a:avLst/>
            <a:gdLst/>
            <a:ahLst/>
            <a:cxnLst/>
            <a:rect l="l" t="t" r="r" b="b"/>
            <a:pathLst>
              <a:path w="504825" h="514350">
                <a:moveTo>
                  <a:pt x="437515" y="0"/>
                </a:moveTo>
                <a:lnTo>
                  <a:pt x="67325" y="0"/>
                </a:lnTo>
                <a:lnTo>
                  <a:pt x="41116" y="5284"/>
                </a:lnTo>
                <a:lnTo>
                  <a:pt x="19717" y="19700"/>
                </a:lnTo>
                <a:lnTo>
                  <a:pt x="5289" y="41094"/>
                </a:lnTo>
                <a:lnTo>
                  <a:pt x="0" y="67310"/>
                </a:lnTo>
                <a:lnTo>
                  <a:pt x="0" y="447024"/>
                </a:lnTo>
                <a:lnTo>
                  <a:pt x="5289" y="473233"/>
                </a:lnTo>
                <a:lnTo>
                  <a:pt x="19717" y="494632"/>
                </a:lnTo>
                <a:lnTo>
                  <a:pt x="41116" y="509060"/>
                </a:lnTo>
                <a:lnTo>
                  <a:pt x="67325" y="514350"/>
                </a:lnTo>
                <a:lnTo>
                  <a:pt x="437515" y="514350"/>
                </a:lnTo>
                <a:lnTo>
                  <a:pt x="463730" y="509060"/>
                </a:lnTo>
                <a:lnTo>
                  <a:pt x="485124" y="494632"/>
                </a:lnTo>
                <a:lnTo>
                  <a:pt x="499540" y="473233"/>
                </a:lnTo>
                <a:lnTo>
                  <a:pt x="504825" y="447024"/>
                </a:lnTo>
                <a:lnTo>
                  <a:pt x="504825" y="67310"/>
                </a:lnTo>
                <a:lnTo>
                  <a:pt x="499540" y="41094"/>
                </a:lnTo>
                <a:lnTo>
                  <a:pt x="485124" y="19700"/>
                </a:lnTo>
                <a:lnTo>
                  <a:pt x="463730" y="5284"/>
                </a:lnTo>
                <a:lnTo>
                  <a:pt x="437515" y="0"/>
                </a:lnTo>
                <a:close/>
              </a:path>
            </a:pathLst>
          </a:custGeom>
          <a:solidFill>
            <a:srgbClr val="1A1A20"/>
          </a:solidFill>
        </p:spPr>
        <p:txBody>
          <a:bodyPr wrap="square" lIns="0" tIns="0" rIns="0" bIns="0" rtlCol="0"/>
          <a:lstStyle/>
          <a:p>
            <a:endParaRPr/>
          </a:p>
        </p:txBody>
      </p:sp>
      <p:sp>
        <p:nvSpPr>
          <p:cNvPr id="14" name="object 14"/>
          <p:cNvSpPr txBox="1"/>
          <p:nvPr/>
        </p:nvSpPr>
        <p:spPr>
          <a:xfrm>
            <a:off x="1244600" y="6788784"/>
            <a:ext cx="216535" cy="437515"/>
          </a:xfrm>
          <a:prstGeom prst="rect">
            <a:avLst/>
          </a:prstGeom>
        </p:spPr>
        <p:txBody>
          <a:bodyPr vert="horz" wrap="square" lIns="0" tIns="12700" rIns="0" bIns="0" rtlCol="0">
            <a:spAutoFit/>
          </a:bodyPr>
          <a:lstStyle/>
          <a:p>
            <a:pPr marL="12700">
              <a:lnSpc>
                <a:spcPct val="100000"/>
              </a:lnSpc>
              <a:spcBef>
                <a:spcPts val="100"/>
              </a:spcBef>
            </a:pPr>
            <a:r>
              <a:rPr sz="2700" spc="-50" dirty="0">
                <a:solidFill>
                  <a:srgbClr val="B27FFF"/>
                </a:solidFill>
                <a:latin typeface="Arial MT"/>
                <a:cs typeface="Arial MT"/>
              </a:rPr>
              <a:t>3</a:t>
            </a:r>
            <a:endParaRPr sz="2700">
              <a:latin typeface="Arial MT"/>
              <a:cs typeface="Arial MT"/>
            </a:endParaRPr>
          </a:p>
        </p:txBody>
      </p:sp>
      <p:sp>
        <p:nvSpPr>
          <p:cNvPr id="15" name="object 15"/>
          <p:cNvSpPr txBox="1"/>
          <p:nvPr/>
        </p:nvSpPr>
        <p:spPr>
          <a:xfrm>
            <a:off x="1911350" y="6770052"/>
            <a:ext cx="1294765" cy="860425"/>
          </a:xfrm>
          <a:prstGeom prst="rect">
            <a:avLst/>
          </a:prstGeom>
        </p:spPr>
        <p:txBody>
          <a:bodyPr vert="horz" wrap="square" lIns="0" tIns="12700" rIns="0" bIns="0" rtlCol="0">
            <a:spAutoFit/>
          </a:bodyPr>
          <a:lstStyle/>
          <a:p>
            <a:pPr marL="12700">
              <a:lnSpc>
                <a:spcPct val="100000"/>
              </a:lnSpc>
              <a:spcBef>
                <a:spcPts val="100"/>
              </a:spcBef>
            </a:pPr>
            <a:r>
              <a:rPr sz="2250" spc="-10" dirty="0">
                <a:solidFill>
                  <a:srgbClr val="B27FFF"/>
                </a:solidFill>
                <a:latin typeface="Arial MT"/>
                <a:cs typeface="Arial MT"/>
              </a:rPr>
              <a:t>X_test</a:t>
            </a:r>
            <a:endParaRPr sz="2250">
              <a:latin typeface="Arial MT"/>
              <a:cs typeface="Arial MT"/>
            </a:endParaRPr>
          </a:p>
          <a:p>
            <a:pPr marL="12700">
              <a:lnSpc>
                <a:spcPct val="100000"/>
              </a:lnSpc>
              <a:spcBef>
                <a:spcPts val="1710"/>
              </a:spcBef>
            </a:pPr>
            <a:r>
              <a:rPr sz="1800" dirty="0">
                <a:solidFill>
                  <a:srgbClr val="E0D6DE"/>
                </a:solidFill>
                <a:latin typeface="Malgun Gothic Semilight"/>
                <a:cs typeface="Malgun Gothic Semilight"/>
              </a:rPr>
              <a:t>Test</a:t>
            </a:r>
            <a:r>
              <a:rPr sz="1800" spc="125" dirty="0">
                <a:solidFill>
                  <a:srgbClr val="E0D6DE"/>
                </a:solidFill>
                <a:latin typeface="Times New Roman"/>
                <a:cs typeface="Times New Roman"/>
              </a:rPr>
              <a:t> </a:t>
            </a:r>
            <a:r>
              <a:rPr sz="1800" spc="-10" dirty="0">
                <a:solidFill>
                  <a:srgbClr val="E0D6DE"/>
                </a:solidFill>
                <a:latin typeface="Malgun Gothic Semilight"/>
                <a:cs typeface="Malgun Gothic Semilight"/>
              </a:rPr>
              <a:t>images.</a:t>
            </a:r>
            <a:endParaRPr sz="1800">
              <a:latin typeface="Malgun Gothic Semilight"/>
              <a:cs typeface="Malgun Gothic Semilight"/>
            </a:endParaRPr>
          </a:p>
        </p:txBody>
      </p:sp>
      <p:sp>
        <p:nvSpPr>
          <p:cNvPr id="16" name="object 16"/>
          <p:cNvSpPr/>
          <p:nvPr/>
        </p:nvSpPr>
        <p:spPr>
          <a:xfrm>
            <a:off x="7429500" y="6743700"/>
            <a:ext cx="514350" cy="514350"/>
          </a:xfrm>
          <a:custGeom>
            <a:avLst/>
            <a:gdLst/>
            <a:ahLst/>
            <a:cxnLst/>
            <a:rect l="l" t="t" r="r" b="b"/>
            <a:pathLst>
              <a:path w="514350" h="514350">
                <a:moveTo>
                  <a:pt x="445770" y="0"/>
                </a:moveTo>
                <a:lnTo>
                  <a:pt x="68580" y="0"/>
                </a:lnTo>
                <a:lnTo>
                  <a:pt x="41898" y="5393"/>
                </a:lnTo>
                <a:lnTo>
                  <a:pt x="20097" y="20097"/>
                </a:lnTo>
                <a:lnTo>
                  <a:pt x="5393" y="41898"/>
                </a:lnTo>
                <a:lnTo>
                  <a:pt x="0" y="68580"/>
                </a:lnTo>
                <a:lnTo>
                  <a:pt x="0" y="445754"/>
                </a:lnTo>
                <a:lnTo>
                  <a:pt x="5393" y="472456"/>
                </a:lnTo>
                <a:lnTo>
                  <a:pt x="20097" y="494259"/>
                </a:lnTo>
                <a:lnTo>
                  <a:pt x="41898" y="508959"/>
                </a:lnTo>
                <a:lnTo>
                  <a:pt x="68580" y="514350"/>
                </a:lnTo>
                <a:lnTo>
                  <a:pt x="445770" y="514350"/>
                </a:lnTo>
                <a:lnTo>
                  <a:pt x="472451" y="508959"/>
                </a:lnTo>
                <a:lnTo>
                  <a:pt x="494252" y="494259"/>
                </a:lnTo>
                <a:lnTo>
                  <a:pt x="508956" y="472456"/>
                </a:lnTo>
                <a:lnTo>
                  <a:pt x="514350" y="445754"/>
                </a:lnTo>
                <a:lnTo>
                  <a:pt x="514350" y="68580"/>
                </a:lnTo>
                <a:lnTo>
                  <a:pt x="508956" y="41898"/>
                </a:lnTo>
                <a:lnTo>
                  <a:pt x="494252" y="20097"/>
                </a:lnTo>
                <a:lnTo>
                  <a:pt x="472451" y="5393"/>
                </a:lnTo>
                <a:lnTo>
                  <a:pt x="445770" y="0"/>
                </a:lnTo>
                <a:close/>
              </a:path>
            </a:pathLst>
          </a:custGeom>
          <a:solidFill>
            <a:srgbClr val="1A1A20"/>
          </a:solidFill>
        </p:spPr>
        <p:txBody>
          <a:bodyPr wrap="square" lIns="0" tIns="0" rIns="0" bIns="0" rtlCol="0"/>
          <a:lstStyle/>
          <a:p>
            <a:endParaRPr/>
          </a:p>
        </p:txBody>
      </p:sp>
      <p:sp>
        <p:nvSpPr>
          <p:cNvPr id="17" name="object 17"/>
          <p:cNvSpPr txBox="1"/>
          <p:nvPr/>
        </p:nvSpPr>
        <p:spPr>
          <a:xfrm>
            <a:off x="7581518" y="6788784"/>
            <a:ext cx="216535" cy="437515"/>
          </a:xfrm>
          <a:prstGeom prst="rect">
            <a:avLst/>
          </a:prstGeom>
        </p:spPr>
        <p:txBody>
          <a:bodyPr vert="horz" wrap="square" lIns="0" tIns="12700" rIns="0" bIns="0" rtlCol="0">
            <a:spAutoFit/>
          </a:bodyPr>
          <a:lstStyle/>
          <a:p>
            <a:pPr marL="12700">
              <a:lnSpc>
                <a:spcPct val="100000"/>
              </a:lnSpc>
              <a:spcBef>
                <a:spcPts val="100"/>
              </a:spcBef>
            </a:pPr>
            <a:r>
              <a:rPr sz="2700" spc="-50" dirty="0">
                <a:solidFill>
                  <a:srgbClr val="B27FFF"/>
                </a:solidFill>
                <a:latin typeface="Arial MT"/>
                <a:cs typeface="Arial MT"/>
              </a:rPr>
              <a:t>4</a:t>
            </a:r>
            <a:endParaRPr sz="2700">
              <a:latin typeface="Arial MT"/>
              <a:cs typeface="Arial MT"/>
            </a:endParaRPr>
          </a:p>
        </p:txBody>
      </p:sp>
      <p:sp>
        <p:nvSpPr>
          <p:cNvPr id="18" name="object 18"/>
          <p:cNvSpPr txBox="1"/>
          <p:nvPr/>
        </p:nvSpPr>
        <p:spPr>
          <a:xfrm>
            <a:off x="8253730" y="6770052"/>
            <a:ext cx="2284095" cy="860425"/>
          </a:xfrm>
          <a:prstGeom prst="rect">
            <a:avLst/>
          </a:prstGeom>
        </p:spPr>
        <p:txBody>
          <a:bodyPr vert="horz" wrap="square" lIns="0" tIns="12700" rIns="0" bIns="0" rtlCol="0">
            <a:spAutoFit/>
          </a:bodyPr>
          <a:lstStyle/>
          <a:p>
            <a:pPr marL="12700">
              <a:lnSpc>
                <a:spcPct val="100000"/>
              </a:lnSpc>
              <a:spcBef>
                <a:spcPts val="100"/>
              </a:spcBef>
            </a:pPr>
            <a:r>
              <a:rPr sz="2250" spc="-10" dirty="0">
                <a:solidFill>
                  <a:srgbClr val="B27FFF"/>
                </a:solidFill>
                <a:latin typeface="Arial MT"/>
                <a:cs typeface="Arial MT"/>
              </a:rPr>
              <a:t>y_test</a:t>
            </a:r>
            <a:endParaRPr sz="2250">
              <a:latin typeface="Arial MT"/>
              <a:cs typeface="Arial MT"/>
            </a:endParaRPr>
          </a:p>
          <a:p>
            <a:pPr marL="12700">
              <a:lnSpc>
                <a:spcPct val="100000"/>
              </a:lnSpc>
              <a:spcBef>
                <a:spcPts val="1710"/>
              </a:spcBef>
            </a:pPr>
            <a:r>
              <a:rPr sz="1800" dirty="0">
                <a:solidFill>
                  <a:srgbClr val="E0D6DE"/>
                </a:solidFill>
                <a:latin typeface="Malgun Gothic Semilight"/>
                <a:cs typeface="Malgun Gothic Semilight"/>
              </a:rPr>
              <a:t>Labels</a:t>
            </a:r>
            <a:r>
              <a:rPr sz="1800" spc="65" dirty="0">
                <a:solidFill>
                  <a:srgbClr val="E0D6DE"/>
                </a:solidFill>
                <a:latin typeface="Times New Roman"/>
                <a:cs typeface="Times New Roman"/>
              </a:rPr>
              <a:t> </a:t>
            </a:r>
            <a:r>
              <a:rPr sz="1800" dirty="0">
                <a:solidFill>
                  <a:srgbClr val="E0D6DE"/>
                </a:solidFill>
                <a:latin typeface="Malgun Gothic Semilight"/>
                <a:cs typeface="Malgun Gothic Semilight"/>
              </a:rPr>
              <a:t>for</a:t>
            </a:r>
            <a:r>
              <a:rPr sz="1800" spc="125" dirty="0">
                <a:solidFill>
                  <a:srgbClr val="E0D6DE"/>
                </a:solidFill>
                <a:latin typeface="Times New Roman"/>
                <a:cs typeface="Times New Roman"/>
              </a:rPr>
              <a:t> </a:t>
            </a:r>
            <a:r>
              <a:rPr sz="1800" dirty="0">
                <a:solidFill>
                  <a:srgbClr val="E0D6DE"/>
                </a:solidFill>
                <a:latin typeface="Malgun Gothic Semilight"/>
                <a:cs typeface="Malgun Gothic Semilight"/>
              </a:rPr>
              <a:t>test</a:t>
            </a:r>
            <a:r>
              <a:rPr sz="1800" dirty="0">
                <a:solidFill>
                  <a:srgbClr val="E0D6DE"/>
                </a:solidFill>
                <a:latin typeface="Times New Roman"/>
                <a:cs typeface="Times New Roman"/>
              </a:rPr>
              <a:t> </a:t>
            </a:r>
            <a:r>
              <a:rPr sz="1800" spc="-10" dirty="0">
                <a:solidFill>
                  <a:srgbClr val="E0D6DE"/>
                </a:solidFill>
                <a:latin typeface="Malgun Gothic Semilight"/>
                <a:cs typeface="Malgun Gothic Semilight"/>
              </a:rPr>
              <a:t>images.</a:t>
            </a:r>
            <a:endParaRPr sz="1800">
              <a:latin typeface="Malgun Gothic Semilight"/>
              <a:cs typeface="Malgun Gothic Semi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33184" y="2260663"/>
            <a:ext cx="6030595" cy="1043940"/>
          </a:xfrm>
          <a:prstGeom prst="rect">
            <a:avLst/>
          </a:prstGeom>
        </p:spPr>
        <p:txBody>
          <a:bodyPr vert="horz" wrap="square" lIns="0" tIns="16510" rIns="0" bIns="0" rtlCol="0">
            <a:spAutoFit/>
          </a:bodyPr>
          <a:lstStyle/>
          <a:p>
            <a:pPr marL="12700">
              <a:lnSpc>
                <a:spcPct val="100000"/>
              </a:lnSpc>
              <a:spcBef>
                <a:spcPts val="130"/>
              </a:spcBef>
            </a:pPr>
            <a:r>
              <a:rPr sz="6650" spc="-130" dirty="0"/>
              <a:t>MNIS</a:t>
            </a:r>
            <a:r>
              <a:rPr sz="6650" spc="-1019" dirty="0">
                <a:latin typeface="Times New Roman"/>
                <a:cs typeface="Times New Roman"/>
              </a:rPr>
              <a:t> </a:t>
            </a:r>
            <a:r>
              <a:rPr sz="6650" dirty="0"/>
              <a:t>T</a:t>
            </a:r>
            <a:r>
              <a:rPr sz="6650" spc="480" dirty="0">
                <a:latin typeface="Times New Roman"/>
                <a:cs typeface="Times New Roman"/>
              </a:rPr>
              <a:t> </a:t>
            </a:r>
            <a:r>
              <a:rPr sz="6650" spc="85" dirty="0"/>
              <a:t>D</a:t>
            </a:r>
            <a:r>
              <a:rPr sz="6650" spc="225" dirty="0"/>
              <a:t>a</a:t>
            </a:r>
            <a:r>
              <a:rPr sz="6650" spc="-290" dirty="0"/>
              <a:t>t</a:t>
            </a:r>
            <a:r>
              <a:rPr sz="6650" spc="-20" dirty="0"/>
              <a:t>a</a:t>
            </a:r>
            <a:r>
              <a:rPr sz="6650" spc="204" dirty="0">
                <a:latin typeface="Times New Roman"/>
                <a:cs typeface="Times New Roman"/>
              </a:rPr>
              <a:t> </a:t>
            </a:r>
            <a:r>
              <a:rPr sz="6650" spc="600" dirty="0"/>
              <a:t>S</a:t>
            </a:r>
            <a:r>
              <a:rPr sz="6650" spc="135" dirty="0"/>
              <a:t>e</a:t>
            </a:r>
            <a:r>
              <a:rPr sz="6650" spc="-25" dirty="0"/>
              <a:t>t</a:t>
            </a:r>
            <a:endParaRPr sz="6650">
              <a:latin typeface="Times New Roman"/>
              <a:cs typeface="Times New Roman"/>
            </a:endParaRPr>
          </a:p>
        </p:txBody>
      </p:sp>
      <p:grpSp>
        <p:nvGrpSpPr>
          <p:cNvPr id="3" name="object 3"/>
          <p:cNvGrpSpPr/>
          <p:nvPr/>
        </p:nvGrpSpPr>
        <p:grpSpPr>
          <a:xfrm>
            <a:off x="0" y="0"/>
            <a:ext cx="14630400" cy="8229600"/>
            <a:chOff x="0" y="0"/>
            <a:chExt cx="14630400" cy="8229600"/>
          </a:xfrm>
        </p:grpSpPr>
        <p:pic>
          <p:nvPicPr>
            <p:cNvPr id="4" name="object 4"/>
            <p:cNvPicPr/>
            <p:nvPr/>
          </p:nvPicPr>
          <p:blipFill>
            <a:blip r:embed="rId2" cstate="print"/>
            <a:stretch>
              <a:fillRect/>
            </a:stretch>
          </p:blipFill>
          <p:spPr>
            <a:xfrm>
              <a:off x="0" y="0"/>
              <a:ext cx="5486400" cy="8229599"/>
            </a:xfrm>
            <a:prstGeom prst="rect">
              <a:avLst/>
            </a:prstGeom>
          </p:spPr>
        </p:pic>
        <p:sp>
          <p:nvSpPr>
            <p:cNvPr id="5" name="object 5"/>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
        <p:nvSpPr>
          <p:cNvPr id="6" name="object 6"/>
          <p:cNvSpPr txBox="1"/>
          <p:nvPr/>
        </p:nvSpPr>
        <p:spPr>
          <a:xfrm>
            <a:off x="6433184" y="4791392"/>
            <a:ext cx="6400800" cy="2226945"/>
          </a:xfrm>
          <a:prstGeom prst="rect">
            <a:avLst/>
          </a:prstGeom>
        </p:spPr>
        <p:txBody>
          <a:bodyPr vert="horz" wrap="square" lIns="0" tIns="10795" rIns="0" bIns="0" rtlCol="0">
            <a:spAutoFit/>
          </a:bodyPr>
          <a:lstStyle/>
          <a:p>
            <a:pPr marL="12700" marR="5080">
              <a:lnSpc>
                <a:spcPct val="100800"/>
              </a:lnSpc>
              <a:spcBef>
                <a:spcPts val="85"/>
              </a:spcBef>
            </a:pPr>
            <a:r>
              <a:rPr sz="1800" dirty="0">
                <a:solidFill>
                  <a:srgbClr val="FFFFFF"/>
                </a:solidFill>
                <a:latin typeface="Calibri"/>
                <a:cs typeface="Calibri"/>
              </a:rPr>
              <a:t>MNIST</a:t>
            </a:r>
            <a:r>
              <a:rPr sz="1800" spc="-95" dirty="0">
                <a:solidFill>
                  <a:srgbClr val="FFFFFF"/>
                </a:solidFill>
                <a:latin typeface="Times New Roman"/>
                <a:cs typeface="Times New Roman"/>
              </a:rPr>
              <a:t> </a:t>
            </a:r>
            <a:r>
              <a:rPr sz="1800" dirty="0">
                <a:solidFill>
                  <a:srgbClr val="FFFFFF"/>
                </a:solidFill>
                <a:latin typeface="Calibri"/>
                <a:cs typeface="Calibri"/>
              </a:rPr>
              <a:t>dataset</a:t>
            </a:r>
            <a:r>
              <a:rPr sz="1800" spc="-120" dirty="0">
                <a:solidFill>
                  <a:srgbClr val="FFFFFF"/>
                </a:solidFill>
                <a:latin typeface="Times New Roman"/>
                <a:cs typeface="Times New Roman"/>
              </a:rPr>
              <a:t> </a:t>
            </a:r>
            <a:r>
              <a:rPr sz="1800" dirty="0">
                <a:solidFill>
                  <a:srgbClr val="FFFFFF"/>
                </a:solidFill>
                <a:latin typeface="Calibri"/>
                <a:cs typeface="Calibri"/>
              </a:rPr>
              <a:t>serves</a:t>
            </a:r>
            <a:r>
              <a:rPr sz="1800" spc="20" dirty="0">
                <a:solidFill>
                  <a:srgbClr val="FFFFFF"/>
                </a:solidFill>
                <a:latin typeface="Times New Roman"/>
                <a:cs typeface="Times New Roman"/>
              </a:rPr>
              <a:t> </a:t>
            </a:r>
            <a:r>
              <a:rPr sz="1800" dirty="0">
                <a:solidFill>
                  <a:srgbClr val="FFFFFF"/>
                </a:solidFill>
                <a:latin typeface="Calibri"/>
                <a:cs typeface="Calibri"/>
              </a:rPr>
              <a:t>as</a:t>
            </a:r>
            <a:r>
              <a:rPr sz="1800" spc="20" dirty="0">
                <a:solidFill>
                  <a:srgbClr val="FFFFFF"/>
                </a:solidFill>
                <a:latin typeface="Times New Roman"/>
                <a:cs typeface="Times New Roman"/>
              </a:rPr>
              <a:t> </a:t>
            </a:r>
            <a:r>
              <a:rPr sz="1800" dirty="0">
                <a:solidFill>
                  <a:srgbClr val="FFFFFF"/>
                </a:solidFill>
                <a:latin typeface="Calibri"/>
                <a:cs typeface="Calibri"/>
              </a:rPr>
              <a:t>a</a:t>
            </a:r>
            <a:r>
              <a:rPr sz="1800" spc="5" dirty="0">
                <a:solidFill>
                  <a:srgbClr val="FFFFFF"/>
                </a:solidFill>
                <a:latin typeface="Times New Roman"/>
                <a:cs typeface="Times New Roman"/>
              </a:rPr>
              <a:t> </a:t>
            </a:r>
            <a:r>
              <a:rPr sz="1800" dirty="0">
                <a:solidFill>
                  <a:srgbClr val="FFFFFF"/>
                </a:solidFill>
                <a:latin typeface="Calibri"/>
                <a:cs typeface="Calibri"/>
              </a:rPr>
              <a:t>significant</a:t>
            </a:r>
            <a:r>
              <a:rPr sz="1800" spc="-210" dirty="0">
                <a:solidFill>
                  <a:srgbClr val="FFFFFF"/>
                </a:solidFill>
                <a:latin typeface="Times New Roman"/>
                <a:cs typeface="Times New Roman"/>
              </a:rPr>
              <a:t> </a:t>
            </a:r>
            <a:r>
              <a:rPr sz="1800" dirty="0">
                <a:solidFill>
                  <a:srgbClr val="FFFFFF"/>
                </a:solidFill>
                <a:latin typeface="Calibri"/>
                <a:cs typeface="Calibri"/>
              </a:rPr>
              <a:t>database</a:t>
            </a:r>
            <a:r>
              <a:rPr sz="1800" spc="-195" dirty="0">
                <a:solidFill>
                  <a:srgbClr val="FFFFFF"/>
                </a:solidFill>
                <a:latin typeface="Times New Roman"/>
                <a:cs typeface="Times New Roman"/>
              </a:rPr>
              <a:t> </a:t>
            </a:r>
            <a:r>
              <a:rPr sz="1800" dirty="0">
                <a:solidFill>
                  <a:srgbClr val="FFFFFF"/>
                </a:solidFill>
                <a:latin typeface="Calibri"/>
                <a:cs typeface="Calibri"/>
              </a:rPr>
              <a:t>of</a:t>
            </a:r>
            <a:r>
              <a:rPr sz="1800" spc="25" dirty="0">
                <a:solidFill>
                  <a:srgbClr val="FFFFFF"/>
                </a:solidFill>
                <a:latin typeface="Times New Roman"/>
                <a:cs typeface="Times New Roman"/>
              </a:rPr>
              <a:t> </a:t>
            </a:r>
            <a:r>
              <a:rPr sz="1800" dirty="0">
                <a:solidFill>
                  <a:srgbClr val="FFFFFF"/>
                </a:solidFill>
                <a:latin typeface="Calibri"/>
                <a:cs typeface="Calibri"/>
              </a:rPr>
              <a:t>handwritten</a:t>
            </a:r>
            <a:r>
              <a:rPr sz="1800" spc="-170" dirty="0">
                <a:solidFill>
                  <a:srgbClr val="FFFFFF"/>
                </a:solidFill>
                <a:latin typeface="Times New Roman"/>
                <a:cs typeface="Times New Roman"/>
              </a:rPr>
              <a:t> </a:t>
            </a:r>
            <a:r>
              <a:rPr sz="1800" spc="-10" dirty="0">
                <a:solidFill>
                  <a:srgbClr val="FFFFFF"/>
                </a:solidFill>
                <a:latin typeface="Calibri"/>
                <a:cs typeface="Calibri"/>
              </a:rPr>
              <a:t>digits,</a:t>
            </a:r>
            <a:r>
              <a:rPr sz="1800" spc="-10" dirty="0">
                <a:solidFill>
                  <a:srgbClr val="FFFFFF"/>
                </a:solidFill>
                <a:latin typeface="Times New Roman"/>
                <a:cs typeface="Times New Roman"/>
              </a:rPr>
              <a:t> </a:t>
            </a:r>
            <a:r>
              <a:rPr sz="1800" dirty="0">
                <a:solidFill>
                  <a:srgbClr val="FFFFFF"/>
                </a:solidFill>
                <a:latin typeface="Calibri"/>
                <a:cs typeface="Calibri"/>
              </a:rPr>
              <a:t>commonly</a:t>
            </a:r>
            <a:r>
              <a:rPr sz="1800" spc="-125" dirty="0">
                <a:solidFill>
                  <a:srgbClr val="FFFFFF"/>
                </a:solidFill>
                <a:latin typeface="Times New Roman"/>
                <a:cs typeface="Times New Roman"/>
              </a:rPr>
              <a:t> </a:t>
            </a:r>
            <a:r>
              <a:rPr sz="1800" spc="-10" dirty="0">
                <a:solidFill>
                  <a:srgbClr val="FFFFFF"/>
                </a:solidFill>
                <a:latin typeface="Calibri"/>
                <a:cs typeface="Calibri"/>
              </a:rPr>
              <a:t>utilized</a:t>
            </a:r>
            <a:r>
              <a:rPr sz="1800" spc="-95" dirty="0">
                <a:solidFill>
                  <a:srgbClr val="FFFFFF"/>
                </a:solidFill>
                <a:latin typeface="Times New Roman"/>
                <a:cs typeface="Times New Roman"/>
              </a:rPr>
              <a:t> </a:t>
            </a:r>
            <a:r>
              <a:rPr sz="1800" dirty="0">
                <a:solidFill>
                  <a:srgbClr val="FFFFFF"/>
                </a:solidFill>
                <a:latin typeface="Calibri"/>
                <a:cs typeface="Calibri"/>
              </a:rPr>
              <a:t>for</a:t>
            </a:r>
            <a:r>
              <a:rPr sz="1800" spc="90" dirty="0">
                <a:solidFill>
                  <a:srgbClr val="FFFFFF"/>
                </a:solidFill>
                <a:latin typeface="Times New Roman"/>
                <a:cs typeface="Times New Roman"/>
              </a:rPr>
              <a:t> </a:t>
            </a:r>
            <a:r>
              <a:rPr sz="1800" dirty="0">
                <a:solidFill>
                  <a:srgbClr val="FFFFFF"/>
                </a:solidFill>
                <a:latin typeface="Calibri"/>
                <a:cs typeface="Calibri"/>
              </a:rPr>
              <a:t>training</a:t>
            </a:r>
            <a:r>
              <a:rPr sz="1800" spc="-235" dirty="0">
                <a:solidFill>
                  <a:srgbClr val="FFFFFF"/>
                </a:solidFill>
                <a:latin typeface="Times New Roman"/>
                <a:cs typeface="Times New Roman"/>
              </a:rPr>
              <a:t> </a:t>
            </a:r>
            <a:r>
              <a:rPr sz="1800" dirty="0">
                <a:solidFill>
                  <a:srgbClr val="FFFFFF"/>
                </a:solidFill>
                <a:latin typeface="Calibri"/>
                <a:cs typeface="Calibri"/>
              </a:rPr>
              <a:t>diverse</a:t>
            </a:r>
            <a:r>
              <a:rPr sz="1800" spc="-45" dirty="0">
                <a:solidFill>
                  <a:srgbClr val="FFFFFF"/>
                </a:solidFill>
                <a:latin typeface="Times New Roman"/>
                <a:cs typeface="Times New Roman"/>
              </a:rPr>
              <a:t> </a:t>
            </a:r>
            <a:r>
              <a:rPr sz="1800" dirty="0">
                <a:solidFill>
                  <a:srgbClr val="FFFFFF"/>
                </a:solidFill>
                <a:latin typeface="Calibri"/>
                <a:cs typeface="Calibri"/>
              </a:rPr>
              <a:t>image</a:t>
            </a:r>
            <a:r>
              <a:rPr sz="1800" spc="-40" dirty="0">
                <a:solidFill>
                  <a:srgbClr val="FFFFFF"/>
                </a:solidFill>
                <a:latin typeface="Times New Roman"/>
                <a:cs typeface="Times New Roman"/>
              </a:rPr>
              <a:t> </a:t>
            </a:r>
            <a:r>
              <a:rPr sz="1800" spc="-10" dirty="0">
                <a:solidFill>
                  <a:srgbClr val="FFFFFF"/>
                </a:solidFill>
                <a:latin typeface="Calibri"/>
                <a:cs typeface="Calibri"/>
              </a:rPr>
              <a:t>processing</a:t>
            </a:r>
            <a:r>
              <a:rPr sz="1800" spc="-70" dirty="0">
                <a:solidFill>
                  <a:srgbClr val="FFFFFF"/>
                </a:solidFill>
                <a:latin typeface="Times New Roman"/>
                <a:cs typeface="Times New Roman"/>
              </a:rPr>
              <a:t> </a:t>
            </a:r>
            <a:r>
              <a:rPr sz="1800" spc="-10" dirty="0">
                <a:solidFill>
                  <a:srgbClr val="FFFFFF"/>
                </a:solidFill>
                <a:latin typeface="Calibri"/>
                <a:cs typeface="Calibri"/>
              </a:rPr>
              <a:t>systems.</a:t>
            </a:r>
            <a:endParaRPr sz="1800">
              <a:latin typeface="Calibri"/>
              <a:cs typeface="Calibri"/>
            </a:endParaRPr>
          </a:p>
          <a:p>
            <a:pPr marL="12700" marR="73660">
              <a:lnSpc>
                <a:spcPct val="100800"/>
              </a:lnSpc>
              <a:spcBef>
                <a:spcPts val="2175"/>
              </a:spcBef>
            </a:pPr>
            <a:r>
              <a:rPr sz="1800" dirty="0">
                <a:solidFill>
                  <a:srgbClr val="FFFFFF"/>
                </a:solidFill>
                <a:latin typeface="Calibri"/>
                <a:cs typeface="Calibri"/>
              </a:rPr>
              <a:t>Comprises</a:t>
            </a:r>
            <a:r>
              <a:rPr sz="1800" spc="-70" dirty="0">
                <a:solidFill>
                  <a:srgbClr val="FFFFFF"/>
                </a:solidFill>
                <a:latin typeface="Times New Roman"/>
                <a:cs typeface="Times New Roman"/>
              </a:rPr>
              <a:t> </a:t>
            </a:r>
            <a:r>
              <a:rPr sz="1800" dirty="0">
                <a:solidFill>
                  <a:srgbClr val="FFFFFF"/>
                </a:solidFill>
                <a:latin typeface="Calibri"/>
                <a:cs typeface="Calibri"/>
              </a:rPr>
              <a:t>60,000</a:t>
            </a:r>
            <a:r>
              <a:rPr sz="1800" spc="114" dirty="0">
                <a:solidFill>
                  <a:srgbClr val="FFFFFF"/>
                </a:solidFill>
                <a:latin typeface="Times New Roman"/>
                <a:cs typeface="Times New Roman"/>
              </a:rPr>
              <a:t> </a:t>
            </a:r>
            <a:r>
              <a:rPr sz="1800" dirty="0">
                <a:solidFill>
                  <a:srgbClr val="FFFFFF"/>
                </a:solidFill>
                <a:latin typeface="Calibri"/>
                <a:cs typeface="Calibri"/>
              </a:rPr>
              <a:t>training</a:t>
            </a:r>
            <a:r>
              <a:rPr sz="1800" spc="-235" dirty="0">
                <a:solidFill>
                  <a:srgbClr val="FFFFFF"/>
                </a:solidFill>
                <a:latin typeface="Times New Roman"/>
                <a:cs typeface="Times New Roman"/>
              </a:rPr>
              <a:t> </a:t>
            </a:r>
            <a:r>
              <a:rPr sz="1800" dirty="0">
                <a:solidFill>
                  <a:srgbClr val="FFFFFF"/>
                </a:solidFill>
                <a:latin typeface="Calibri"/>
                <a:cs typeface="Calibri"/>
              </a:rPr>
              <a:t>images</a:t>
            </a:r>
            <a:r>
              <a:rPr sz="1800" spc="-65" dirty="0">
                <a:solidFill>
                  <a:srgbClr val="FFFFFF"/>
                </a:solidFill>
                <a:latin typeface="Times New Roman"/>
                <a:cs typeface="Times New Roman"/>
              </a:rPr>
              <a:t> </a:t>
            </a:r>
            <a:r>
              <a:rPr sz="1800" dirty="0">
                <a:solidFill>
                  <a:srgbClr val="FFFFFF"/>
                </a:solidFill>
                <a:latin typeface="Calibri"/>
                <a:cs typeface="Calibri"/>
              </a:rPr>
              <a:t>to</a:t>
            </a:r>
            <a:r>
              <a:rPr sz="1800" spc="-15" dirty="0">
                <a:solidFill>
                  <a:srgbClr val="FFFFFF"/>
                </a:solidFill>
                <a:latin typeface="Times New Roman"/>
                <a:cs typeface="Times New Roman"/>
              </a:rPr>
              <a:t> </a:t>
            </a:r>
            <a:r>
              <a:rPr sz="1800" dirty="0">
                <a:solidFill>
                  <a:srgbClr val="FFFFFF"/>
                </a:solidFill>
                <a:latin typeface="Calibri"/>
                <a:cs typeface="Calibri"/>
              </a:rPr>
              <a:t>facilitate</a:t>
            </a:r>
            <a:r>
              <a:rPr sz="1800" spc="-204" dirty="0">
                <a:solidFill>
                  <a:srgbClr val="FFFFFF"/>
                </a:solidFill>
                <a:latin typeface="Times New Roman"/>
                <a:cs typeface="Times New Roman"/>
              </a:rPr>
              <a:t> </a:t>
            </a:r>
            <a:r>
              <a:rPr sz="1800" dirty="0">
                <a:solidFill>
                  <a:srgbClr val="FFFFFF"/>
                </a:solidFill>
                <a:latin typeface="Calibri"/>
                <a:cs typeface="Calibri"/>
              </a:rPr>
              <a:t>the</a:t>
            </a:r>
            <a:r>
              <a:rPr sz="1800" spc="-30" dirty="0">
                <a:solidFill>
                  <a:srgbClr val="FFFFFF"/>
                </a:solidFill>
                <a:latin typeface="Times New Roman"/>
                <a:cs typeface="Times New Roman"/>
              </a:rPr>
              <a:t> </a:t>
            </a:r>
            <a:r>
              <a:rPr sz="1800" dirty="0">
                <a:solidFill>
                  <a:srgbClr val="FFFFFF"/>
                </a:solidFill>
                <a:latin typeface="Calibri"/>
                <a:cs typeface="Calibri"/>
              </a:rPr>
              <a:t>development</a:t>
            </a:r>
            <a:r>
              <a:rPr sz="1800" spc="-210" dirty="0">
                <a:solidFill>
                  <a:srgbClr val="FFFFFF"/>
                </a:solidFill>
                <a:latin typeface="Times New Roman"/>
                <a:cs typeface="Times New Roman"/>
              </a:rPr>
              <a:t> </a:t>
            </a:r>
            <a:r>
              <a:rPr sz="1800" spc="-25" dirty="0">
                <a:solidFill>
                  <a:srgbClr val="FFFFFF"/>
                </a:solidFill>
                <a:latin typeface="Calibri"/>
                <a:cs typeface="Calibri"/>
              </a:rPr>
              <a:t>and</a:t>
            </a:r>
            <a:r>
              <a:rPr sz="1800" spc="-25" dirty="0">
                <a:solidFill>
                  <a:srgbClr val="FFFFFF"/>
                </a:solidFill>
                <a:latin typeface="Times New Roman"/>
                <a:cs typeface="Times New Roman"/>
              </a:rPr>
              <a:t> </a:t>
            </a:r>
            <a:r>
              <a:rPr sz="1800" dirty="0">
                <a:solidFill>
                  <a:srgbClr val="FFFFFF"/>
                </a:solidFill>
                <a:latin typeface="Calibri"/>
                <a:cs typeface="Calibri"/>
              </a:rPr>
              <a:t>enhancement</a:t>
            </a:r>
            <a:r>
              <a:rPr sz="1800" spc="-114" dirty="0">
                <a:solidFill>
                  <a:srgbClr val="FFFFFF"/>
                </a:solidFill>
                <a:latin typeface="Times New Roman"/>
                <a:cs typeface="Times New Roman"/>
              </a:rPr>
              <a:t> </a:t>
            </a:r>
            <a:r>
              <a:rPr sz="1800" dirty="0">
                <a:solidFill>
                  <a:srgbClr val="FFFFFF"/>
                </a:solidFill>
                <a:latin typeface="Calibri"/>
                <a:cs typeface="Calibri"/>
              </a:rPr>
              <a:t>of</a:t>
            </a:r>
            <a:r>
              <a:rPr sz="1800" spc="-45" dirty="0">
                <a:solidFill>
                  <a:srgbClr val="FFFFFF"/>
                </a:solidFill>
                <a:latin typeface="Times New Roman"/>
                <a:cs typeface="Times New Roman"/>
              </a:rPr>
              <a:t> </a:t>
            </a:r>
            <a:r>
              <a:rPr sz="1800" dirty="0">
                <a:solidFill>
                  <a:srgbClr val="FFFFFF"/>
                </a:solidFill>
                <a:latin typeface="Calibri"/>
                <a:cs typeface="Calibri"/>
              </a:rPr>
              <a:t>machine</a:t>
            </a:r>
            <a:r>
              <a:rPr sz="1800" spc="-100" dirty="0">
                <a:solidFill>
                  <a:srgbClr val="FFFFFF"/>
                </a:solidFill>
                <a:latin typeface="Times New Roman"/>
                <a:cs typeface="Times New Roman"/>
              </a:rPr>
              <a:t> </a:t>
            </a:r>
            <a:r>
              <a:rPr sz="1800" dirty="0">
                <a:solidFill>
                  <a:srgbClr val="FFFFFF"/>
                </a:solidFill>
                <a:latin typeface="Calibri"/>
                <a:cs typeface="Calibri"/>
              </a:rPr>
              <a:t>learning</a:t>
            </a:r>
            <a:r>
              <a:rPr sz="1800" spc="-135" dirty="0">
                <a:solidFill>
                  <a:srgbClr val="FFFFFF"/>
                </a:solidFill>
                <a:latin typeface="Times New Roman"/>
                <a:cs typeface="Times New Roman"/>
              </a:rPr>
              <a:t> </a:t>
            </a:r>
            <a:r>
              <a:rPr sz="1800" spc="-10" dirty="0">
                <a:solidFill>
                  <a:srgbClr val="FFFFFF"/>
                </a:solidFill>
                <a:latin typeface="Calibri"/>
                <a:cs typeface="Calibri"/>
              </a:rPr>
              <a:t>models.</a:t>
            </a:r>
            <a:endParaRPr sz="1800">
              <a:latin typeface="Calibri"/>
              <a:cs typeface="Calibri"/>
            </a:endParaRPr>
          </a:p>
          <a:p>
            <a:pPr marL="12700" marR="5080">
              <a:lnSpc>
                <a:spcPct val="100800"/>
              </a:lnSpc>
              <a:spcBef>
                <a:spcPts val="2105"/>
              </a:spcBef>
            </a:pPr>
            <a:r>
              <a:rPr sz="1800" dirty="0">
                <a:solidFill>
                  <a:srgbClr val="FFFFFF"/>
                </a:solidFill>
                <a:latin typeface="Calibri"/>
                <a:cs typeface="Calibri"/>
              </a:rPr>
              <a:t>MNIST</a:t>
            </a:r>
            <a:r>
              <a:rPr sz="1800" spc="-95" dirty="0">
                <a:solidFill>
                  <a:srgbClr val="FFFFFF"/>
                </a:solidFill>
                <a:latin typeface="Times New Roman"/>
                <a:cs typeface="Times New Roman"/>
              </a:rPr>
              <a:t> </a:t>
            </a:r>
            <a:r>
              <a:rPr sz="1800" dirty="0">
                <a:solidFill>
                  <a:srgbClr val="FFFFFF"/>
                </a:solidFill>
                <a:latin typeface="Calibri"/>
                <a:cs typeface="Calibri"/>
              </a:rPr>
              <a:t>dataset</a:t>
            </a:r>
            <a:r>
              <a:rPr sz="1800" spc="-120" dirty="0">
                <a:solidFill>
                  <a:srgbClr val="FFFFFF"/>
                </a:solidFill>
                <a:latin typeface="Times New Roman"/>
                <a:cs typeface="Times New Roman"/>
              </a:rPr>
              <a:t> </a:t>
            </a:r>
            <a:r>
              <a:rPr sz="1800" dirty="0">
                <a:solidFill>
                  <a:srgbClr val="FFFFFF"/>
                </a:solidFill>
                <a:latin typeface="Calibri"/>
                <a:cs typeface="Calibri"/>
              </a:rPr>
              <a:t>serves</a:t>
            </a:r>
            <a:r>
              <a:rPr sz="1800" spc="20" dirty="0">
                <a:solidFill>
                  <a:srgbClr val="FFFFFF"/>
                </a:solidFill>
                <a:latin typeface="Times New Roman"/>
                <a:cs typeface="Times New Roman"/>
              </a:rPr>
              <a:t> </a:t>
            </a:r>
            <a:r>
              <a:rPr sz="1800" dirty="0">
                <a:solidFill>
                  <a:srgbClr val="FFFFFF"/>
                </a:solidFill>
                <a:latin typeface="Calibri"/>
                <a:cs typeface="Calibri"/>
              </a:rPr>
              <a:t>as</a:t>
            </a:r>
            <a:r>
              <a:rPr sz="1800" spc="20" dirty="0">
                <a:solidFill>
                  <a:srgbClr val="FFFFFF"/>
                </a:solidFill>
                <a:latin typeface="Times New Roman"/>
                <a:cs typeface="Times New Roman"/>
              </a:rPr>
              <a:t> </a:t>
            </a:r>
            <a:r>
              <a:rPr sz="1800" dirty="0">
                <a:solidFill>
                  <a:srgbClr val="FFFFFF"/>
                </a:solidFill>
                <a:latin typeface="Calibri"/>
                <a:cs typeface="Calibri"/>
              </a:rPr>
              <a:t>a</a:t>
            </a:r>
            <a:r>
              <a:rPr sz="1800" spc="5" dirty="0">
                <a:solidFill>
                  <a:srgbClr val="FFFFFF"/>
                </a:solidFill>
                <a:latin typeface="Times New Roman"/>
                <a:cs typeface="Times New Roman"/>
              </a:rPr>
              <a:t> </a:t>
            </a:r>
            <a:r>
              <a:rPr sz="1800" dirty="0">
                <a:solidFill>
                  <a:srgbClr val="FFFFFF"/>
                </a:solidFill>
                <a:latin typeface="Calibri"/>
                <a:cs typeface="Calibri"/>
              </a:rPr>
              <a:t>significant</a:t>
            </a:r>
            <a:r>
              <a:rPr sz="1800" spc="-210" dirty="0">
                <a:solidFill>
                  <a:srgbClr val="FFFFFF"/>
                </a:solidFill>
                <a:latin typeface="Times New Roman"/>
                <a:cs typeface="Times New Roman"/>
              </a:rPr>
              <a:t> </a:t>
            </a:r>
            <a:r>
              <a:rPr sz="1800" dirty="0">
                <a:solidFill>
                  <a:srgbClr val="FFFFFF"/>
                </a:solidFill>
                <a:latin typeface="Calibri"/>
                <a:cs typeface="Calibri"/>
              </a:rPr>
              <a:t>database</a:t>
            </a:r>
            <a:r>
              <a:rPr sz="1800" spc="-195" dirty="0">
                <a:solidFill>
                  <a:srgbClr val="FFFFFF"/>
                </a:solidFill>
                <a:latin typeface="Times New Roman"/>
                <a:cs typeface="Times New Roman"/>
              </a:rPr>
              <a:t> </a:t>
            </a:r>
            <a:r>
              <a:rPr sz="1800" dirty="0">
                <a:solidFill>
                  <a:srgbClr val="FFFFFF"/>
                </a:solidFill>
                <a:latin typeface="Calibri"/>
                <a:cs typeface="Calibri"/>
              </a:rPr>
              <a:t>of</a:t>
            </a:r>
            <a:r>
              <a:rPr sz="1800" spc="25" dirty="0">
                <a:solidFill>
                  <a:srgbClr val="FFFFFF"/>
                </a:solidFill>
                <a:latin typeface="Times New Roman"/>
                <a:cs typeface="Times New Roman"/>
              </a:rPr>
              <a:t> </a:t>
            </a:r>
            <a:r>
              <a:rPr sz="1800" dirty="0">
                <a:solidFill>
                  <a:srgbClr val="FFFFFF"/>
                </a:solidFill>
                <a:latin typeface="Calibri"/>
                <a:cs typeface="Calibri"/>
              </a:rPr>
              <a:t>handwritten</a:t>
            </a:r>
            <a:r>
              <a:rPr sz="1800" spc="-170" dirty="0">
                <a:solidFill>
                  <a:srgbClr val="FFFFFF"/>
                </a:solidFill>
                <a:latin typeface="Times New Roman"/>
                <a:cs typeface="Times New Roman"/>
              </a:rPr>
              <a:t> </a:t>
            </a:r>
            <a:r>
              <a:rPr sz="1800" spc="-10" dirty="0">
                <a:solidFill>
                  <a:srgbClr val="FFFFFF"/>
                </a:solidFill>
                <a:latin typeface="Calibri"/>
                <a:cs typeface="Calibri"/>
              </a:rPr>
              <a:t>digits,</a:t>
            </a:r>
            <a:r>
              <a:rPr sz="1800" spc="-10" dirty="0">
                <a:solidFill>
                  <a:srgbClr val="FFFFFF"/>
                </a:solidFill>
                <a:latin typeface="Times New Roman"/>
                <a:cs typeface="Times New Roman"/>
              </a:rPr>
              <a:t> </a:t>
            </a:r>
            <a:r>
              <a:rPr sz="1800" dirty="0">
                <a:solidFill>
                  <a:srgbClr val="FFFFFF"/>
                </a:solidFill>
                <a:latin typeface="Calibri"/>
                <a:cs typeface="Calibri"/>
              </a:rPr>
              <a:t>commonly</a:t>
            </a:r>
            <a:r>
              <a:rPr sz="1800" spc="-125" dirty="0">
                <a:solidFill>
                  <a:srgbClr val="FFFFFF"/>
                </a:solidFill>
                <a:latin typeface="Times New Roman"/>
                <a:cs typeface="Times New Roman"/>
              </a:rPr>
              <a:t> </a:t>
            </a:r>
            <a:r>
              <a:rPr sz="1800" spc="-10" dirty="0">
                <a:solidFill>
                  <a:srgbClr val="FFFFFF"/>
                </a:solidFill>
                <a:latin typeface="Calibri"/>
                <a:cs typeface="Calibri"/>
              </a:rPr>
              <a:t>utilized</a:t>
            </a:r>
            <a:r>
              <a:rPr sz="1800" spc="-95" dirty="0">
                <a:solidFill>
                  <a:srgbClr val="FFFFFF"/>
                </a:solidFill>
                <a:latin typeface="Times New Roman"/>
                <a:cs typeface="Times New Roman"/>
              </a:rPr>
              <a:t> </a:t>
            </a:r>
            <a:r>
              <a:rPr sz="1800" dirty="0">
                <a:solidFill>
                  <a:srgbClr val="FFFFFF"/>
                </a:solidFill>
                <a:latin typeface="Calibri"/>
                <a:cs typeface="Calibri"/>
              </a:rPr>
              <a:t>for</a:t>
            </a:r>
            <a:r>
              <a:rPr sz="1800" spc="90" dirty="0">
                <a:solidFill>
                  <a:srgbClr val="FFFFFF"/>
                </a:solidFill>
                <a:latin typeface="Times New Roman"/>
                <a:cs typeface="Times New Roman"/>
              </a:rPr>
              <a:t> </a:t>
            </a:r>
            <a:r>
              <a:rPr sz="1800" dirty="0">
                <a:solidFill>
                  <a:srgbClr val="FFFFFF"/>
                </a:solidFill>
                <a:latin typeface="Calibri"/>
                <a:cs typeface="Calibri"/>
              </a:rPr>
              <a:t>training</a:t>
            </a:r>
            <a:r>
              <a:rPr sz="1800" spc="-235" dirty="0">
                <a:solidFill>
                  <a:srgbClr val="FFFFFF"/>
                </a:solidFill>
                <a:latin typeface="Times New Roman"/>
                <a:cs typeface="Times New Roman"/>
              </a:rPr>
              <a:t> </a:t>
            </a:r>
            <a:r>
              <a:rPr sz="1800" dirty="0">
                <a:solidFill>
                  <a:srgbClr val="FFFFFF"/>
                </a:solidFill>
                <a:latin typeface="Calibri"/>
                <a:cs typeface="Calibri"/>
              </a:rPr>
              <a:t>diverse</a:t>
            </a:r>
            <a:r>
              <a:rPr sz="1800" spc="-45" dirty="0">
                <a:solidFill>
                  <a:srgbClr val="FFFFFF"/>
                </a:solidFill>
                <a:latin typeface="Times New Roman"/>
                <a:cs typeface="Times New Roman"/>
              </a:rPr>
              <a:t> </a:t>
            </a:r>
            <a:r>
              <a:rPr sz="1800" dirty="0">
                <a:solidFill>
                  <a:srgbClr val="FFFFFF"/>
                </a:solidFill>
                <a:latin typeface="Calibri"/>
                <a:cs typeface="Calibri"/>
              </a:rPr>
              <a:t>image</a:t>
            </a:r>
            <a:r>
              <a:rPr sz="1800" spc="-40" dirty="0">
                <a:solidFill>
                  <a:srgbClr val="FFFFFF"/>
                </a:solidFill>
                <a:latin typeface="Times New Roman"/>
                <a:cs typeface="Times New Roman"/>
              </a:rPr>
              <a:t> </a:t>
            </a:r>
            <a:r>
              <a:rPr sz="1800" spc="-10" dirty="0">
                <a:solidFill>
                  <a:srgbClr val="FFFFFF"/>
                </a:solidFill>
                <a:latin typeface="Calibri"/>
                <a:cs typeface="Calibri"/>
              </a:rPr>
              <a:t>processing</a:t>
            </a:r>
            <a:r>
              <a:rPr sz="1800" spc="-70" dirty="0">
                <a:solidFill>
                  <a:srgbClr val="FFFFFF"/>
                </a:solidFill>
                <a:latin typeface="Times New Roman"/>
                <a:cs typeface="Times New Roman"/>
              </a:rPr>
              <a:t> </a:t>
            </a:r>
            <a:r>
              <a:rPr sz="1800" spc="-10" dirty="0">
                <a:solidFill>
                  <a:srgbClr val="FFFFFF"/>
                </a:solidFill>
                <a:latin typeface="Calibri"/>
                <a:cs typeface="Calibri"/>
              </a:rPr>
              <a:t>systems.</a:t>
            </a:r>
            <a:endParaRPr sz="180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4630400" cy="8229600"/>
            <a:chOff x="0" y="0"/>
            <a:chExt cx="14630400" cy="8229600"/>
          </a:xfrm>
        </p:grpSpPr>
        <p:pic>
          <p:nvPicPr>
            <p:cNvPr id="3" name="object 3"/>
            <p:cNvPicPr/>
            <p:nvPr/>
          </p:nvPicPr>
          <p:blipFill>
            <a:blip r:embed="rId2" cstate="print"/>
            <a:stretch>
              <a:fillRect/>
            </a:stretch>
          </p:blipFill>
          <p:spPr>
            <a:xfrm>
              <a:off x="9144000" y="0"/>
              <a:ext cx="5486400" cy="8229599"/>
            </a:xfrm>
            <a:prstGeom prst="rect">
              <a:avLst/>
            </a:prstGeom>
          </p:spPr>
        </p:pic>
        <p:sp>
          <p:nvSpPr>
            <p:cNvPr id="4" name="object 4"/>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
        <p:nvSpPr>
          <p:cNvPr id="5" name="object 5"/>
          <p:cNvSpPr txBox="1">
            <a:spLocks noGrp="1"/>
          </p:cNvSpPr>
          <p:nvPr>
            <p:ph type="title"/>
          </p:nvPr>
        </p:nvSpPr>
        <p:spPr>
          <a:xfrm>
            <a:off x="943292" y="1263014"/>
            <a:ext cx="4589780" cy="769620"/>
          </a:xfrm>
          <a:prstGeom prst="rect">
            <a:avLst/>
          </a:prstGeom>
        </p:spPr>
        <p:txBody>
          <a:bodyPr vert="horz" wrap="square" lIns="0" tIns="16510" rIns="0" bIns="0" rtlCol="0">
            <a:spAutoFit/>
          </a:bodyPr>
          <a:lstStyle/>
          <a:p>
            <a:pPr marL="12700">
              <a:lnSpc>
                <a:spcPct val="100000"/>
              </a:lnSpc>
              <a:spcBef>
                <a:spcPts val="130"/>
              </a:spcBef>
            </a:pPr>
            <a:r>
              <a:rPr dirty="0"/>
              <a:t>Data</a:t>
            </a:r>
            <a:r>
              <a:rPr spc="405" dirty="0">
                <a:latin typeface="Times New Roman"/>
                <a:cs typeface="Times New Roman"/>
              </a:rPr>
              <a:t> </a:t>
            </a:r>
            <a:r>
              <a:rPr spc="465" dirty="0"/>
              <a:t>P</a:t>
            </a:r>
            <a:r>
              <a:rPr spc="-35" dirty="0"/>
              <a:t>r</a:t>
            </a:r>
            <a:r>
              <a:rPr spc="-155" dirty="0"/>
              <a:t>o</a:t>
            </a:r>
            <a:r>
              <a:rPr spc="220" dirty="0"/>
              <a:t>c</a:t>
            </a:r>
            <a:r>
              <a:rPr spc="135" dirty="0"/>
              <a:t>e</a:t>
            </a:r>
            <a:r>
              <a:rPr dirty="0"/>
              <a:t>s</a:t>
            </a:r>
            <a:r>
              <a:rPr spc="-730" dirty="0">
                <a:latin typeface="Times New Roman"/>
                <a:cs typeface="Times New Roman"/>
              </a:rPr>
              <a:t> </a:t>
            </a:r>
            <a:r>
              <a:rPr spc="440" dirty="0"/>
              <a:t>s</a:t>
            </a:r>
            <a:r>
              <a:rPr spc="-65" dirty="0"/>
              <a:t>i</a:t>
            </a:r>
            <a:r>
              <a:rPr spc="-55" dirty="0"/>
              <a:t>n</a:t>
            </a:r>
            <a:r>
              <a:rPr spc="-20" dirty="0"/>
              <a:t>g</a:t>
            </a:r>
          </a:p>
        </p:txBody>
      </p:sp>
      <p:sp>
        <p:nvSpPr>
          <p:cNvPr id="6" name="object 6"/>
          <p:cNvSpPr txBox="1"/>
          <p:nvPr/>
        </p:nvSpPr>
        <p:spPr>
          <a:xfrm>
            <a:off x="943292" y="2398077"/>
            <a:ext cx="6703695" cy="807720"/>
          </a:xfrm>
          <a:prstGeom prst="rect">
            <a:avLst/>
          </a:prstGeom>
        </p:spPr>
        <p:txBody>
          <a:bodyPr vert="horz" wrap="square" lIns="0" tIns="12700" rIns="0" bIns="0" rtlCol="0">
            <a:spAutoFit/>
          </a:bodyPr>
          <a:lstStyle/>
          <a:p>
            <a:pPr marL="12700" marR="5080">
              <a:lnSpc>
                <a:spcPct val="131600"/>
              </a:lnSpc>
              <a:spcBef>
                <a:spcPts val="100"/>
              </a:spcBef>
            </a:pPr>
            <a:r>
              <a:rPr sz="1950" dirty="0">
                <a:solidFill>
                  <a:srgbClr val="E0D6DE"/>
                </a:solidFill>
                <a:latin typeface="Arial MT"/>
                <a:cs typeface="Arial MT"/>
              </a:rPr>
              <a:t>The</a:t>
            </a:r>
            <a:r>
              <a:rPr sz="1950" spc="30" dirty="0">
                <a:solidFill>
                  <a:srgbClr val="E0D6DE"/>
                </a:solidFill>
                <a:latin typeface="Times New Roman"/>
                <a:cs typeface="Times New Roman"/>
              </a:rPr>
              <a:t> </a:t>
            </a:r>
            <a:r>
              <a:rPr sz="1950" dirty="0">
                <a:solidFill>
                  <a:srgbClr val="E0D6DE"/>
                </a:solidFill>
                <a:latin typeface="Arial MT"/>
                <a:cs typeface="Arial MT"/>
              </a:rPr>
              <a:t>data</a:t>
            </a:r>
            <a:r>
              <a:rPr sz="1950" spc="-40" dirty="0">
                <a:solidFill>
                  <a:srgbClr val="E0D6DE"/>
                </a:solidFill>
                <a:latin typeface="Times New Roman"/>
                <a:cs typeface="Times New Roman"/>
              </a:rPr>
              <a:t> </a:t>
            </a:r>
            <a:r>
              <a:rPr sz="1950" dirty="0">
                <a:solidFill>
                  <a:srgbClr val="E0D6DE"/>
                </a:solidFill>
                <a:latin typeface="Arial MT"/>
                <a:cs typeface="Arial MT"/>
              </a:rPr>
              <a:t>is</a:t>
            </a:r>
            <a:r>
              <a:rPr sz="1950" spc="-5" dirty="0">
                <a:solidFill>
                  <a:srgbClr val="E0D6DE"/>
                </a:solidFill>
                <a:latin typeface="Times New Roman"/>
                <a:cs typeface="Times New Roman"/>
              </a:rPr>
              <a:t> </a:t>
            </a:r>
            <a:r>
              <a:rPr sz="1950" dirty="0">
                <a:solidFill>
                  <a:srgbClr val="E0D6DE"/>
                </a:solidFill>
                <a:latin typeface="Arial MT"/>
                <a:cs typeface="Arial MT"/>
              </a:rPr>
              <a:t>processed</a:t>
            </a:r>
            <a:r>
              <a:rPr sz="1950" spc="-35" dirty="0">
                <a:solidFill>
                  <a:srgbClr val="E0D6DE"/>
                </a:solidFill>
                <a:latin typeface="Times New Roman"/>
                <a:cs typeface="Times New Roman"/>
              </a:rPr>
              <a:t> </a:t>
            </a:r>
            <a:r>
              <a:rPr sz="1950" dirty="0">
                <a:solidFill>
                  <a:srgbClr val="E0D6DE"/>
                </a:solidFill>
                <a:latin typeface="Arial MT"/>
                <a:cs typeface="Arial MT"/>
              </a:rPr>
              <a:t>to</a:t>
            </a:r>
            <a:r>
              <a:rPr sz="1950" spc="30" dirty="0">
                <a:solidFill>
                  <a:srgbClr val="E0D6DE"/>
                </a:solidFill>
                <a:latin typeface="Times New Roman"/>
                <a:cs typeface="Times New Roman"/>
              </a:rPr>
              <a:t> </a:t>
            </a:r>
            <a:r>
              <a:rPr sz="1950" dirty="0">
                <a:solidFill>
                  <a:srgbClr val="E0D6DE"/>
                </a:solidFill>
                <a:latin typeface="Arial MT"/>
                <a:cs typeface="Arial MT"/>
              </a:rPr>
              <a:t>improve</a:t>
            </a:r>
            <a:r>
              <a:rPr sz="1950" spc="-100" dirty="0">
                <a:solidFill>
                  <a:srgbClr val="E0D6DE"/>
                </a:solidFill>
                <a:latin typeface="Times New Roman"/>
                <a:cs typeface="Times New Roman"/>
              </a:rPr>
              <a:t> </a:t>
            </a:r>
            <a:r>
              <a:rPr sz="1950" dirty="0">
                <a:solidFill>
                  <a:srgbClr val="E0D6DE"/>
                </a:solidFill>
                <a:latin typeface="Arial MT"/>
                <a:cs typeface="Arial MT"/>
              </a:rPr>
              <a:t>its</a:t>
            </a:r>
            <a:r>
              <a:rPr sz="1950" spc="65" dirty="0">
                <a:solidFill>
                  <a:srgbClr val="E0D6DE"/>
                </a:solidFill>
                <a:latin typeface="Times New Roman"/>
                <a:cs typeface="Times New Roman"/>
              </a:rPr>
              <a:t> </a:t>
            </a:r>
            <a:r>
              <a:rPr sz="1950" dirty="0">
                <a:solidFill>
                  <a:srgbClr val="E0D6DE"/>
                </a:solidFill>
                <a:latin typeface="Arial MT"/>
                <a:cs typeface="Arial MT"/>
              </a:rPr>
              <a:t>quality</a:t>
            </a:r>
            <a:r>
              <a:rPr sz="1950" spc="-5" dirty="0">
                <a:solidFill>
                  <a:srgbClr val="E0D6DE"/>
                </a:solidFill>
                <a:latin typeface="Times New Roman"/>
                <a:cs typeface="Times New Roman"/>
              </a:rPr>
              <a:t> </a:t>
            </a:r>
            <a:r>
              <a:rPr sz="1950" dirty="0">
                <a:solidFill>
                  <a:srgbClr val="E0D6DE"/>
                </a:solidFill>
                <a:latin typeface="Arial MT"/>
                <a:cs typeface="Arial MT"/>
              </a:rPr>
              <a:t>and</a:t>
            </a:r>
            <a:r>
              <a:rPr sz="1950" spc="30" dirty="0">
                <a:solidFill>
                  <a:srgbClr val="E0D6DE"/>
                </a:solidFill>
                <a:latin typeface="Times New Roman"/>
                <a:cs typeface="Times New Roman"/>
              </a:rPr>
              <a:t> </a:t>
            </a:r>
            <a:r>
              <a:rPr sz="1950" dirty="0">
                <a:solidFill>
                  <a:srgbClr val="E0D6DE"/>
                </a:solidFill>
                <a:latin typeface="Arial MT"/>
                <a:cs typeface="Arial MT"/>
              </a:rPr>
              <a:t>prepare</a:t>
            </a:r>
            <a:r>
              <a:rPr sz="1950" spc="-105" dirty="0">
                <a:solidFill>
                  <a:srgbClr val="E0D6DE"/>
                </a:solidFill>
                <a:latin typeface="Times New Roman"/>
                <a:cs typeface="Times New Roman"/>
              </a:rPr>
              <a:t> </a:t>
            </a:r>
            <a:r>
              <a:rPr sz="1950" dirty="0">
                <a:solidFill>
                  <a:srgbClr val="E0D6DE"/>
                </a:solidFill>
                <a:latin typeface="Arial MT"/>
                <a:cs typeface="Arial MT"/>
              </a:rPr>
              <a:t>it</a:t>
            </a:r>
            <a:r>
              <a:rPr sz="1950" spc="-20" dirty="0">
                <a:solidFill>
                  <a:srgbClr val="E0D6DE"/>
                </a:solidFill>
                <a:latin typeface="Times New Roman"/>
                <a:cs typeface="Times New Roman"/>
              </a:rPr>
              <a:t> </a:t>
            </a:r>
            <a:r>
              <a:rPr sz="1950" spc="-25" dirty="0">
                <a:solidFill>
                  <a:srgbClr val="E0D6DE"/>
                </a:solidFill>
                <a:latin typeface="Arial MT"/>
                <a:cs typeface="Arial MT"/>
              </a:rPr>
              <a:t>for</a:t>
            </a:r>
            <a:r>
              <a:rPr sz="1950" spc="-25" dirty="0">
                <a:solidFill>
                  <a:srgbClr val="E0D6DE"/>
                </a:solidFill>
                <a:latin typeface="Times New Roman"/>
                <a:cs typeface="Times New Roman"/>
              </a:rPr>
              <a:t> </a:t>
            </a:r>
            <a:r>
              <a:rPr sz="1950" spc="-10" dirty="0">
                <a:solidFill>
                  <a:srgbClr val="E0D6DE"/>
                </a:solidFill>
                <a:latin typeface="Arial MT"/>
                <a:cs typeface="Arial MT"/>
              </a:rPr>
              <a:t>training.</a:t>
            </a:r>
            <a:endParaRPr sz="1950">
              <a:latin typeface="Arial MT"/>
              <a:cs typeface="Arial MT"/>
            </a:endParaRPr>
          </a:p>
        </p:txBody>
      </p:sp>
      <p:grpSp>
        <p:nvGrpSpPr>
          <p:cNvPr id="7" name="object 7"/>
          <p:cNvGrpSpPr/>
          <p:nvPr/>
        </p:nvGrpSpPr>
        <p:grpSpPr>
          <a:xfrm>
            <a:off x="952500" y="3476625"/>
            <a:ext cx="1419225" cy="3486150"/>
            <a:chOff x="952500" y="3476625"/>
            <a:chExt cx="1419225" cy="3486150"/>
          </a:xfrm>
        </p:grpSpPr>
        <p:sp>
          <p:nvSpPr>
            <p:cNvPr id="8" name="object 8"/>
            <p:cNvSpPr/>
            <p:nvPr/>
          </p:nvSpPr>
          <p:spPr>
            <a:xfrm>
              <a:off x="1219200" y="3476624"/>
              <a:ext cx="1152525" cy="3486150"/>
            </a:xfrm>
            <a:custGeom>
              <a:avLst/>
              <a:gdLst/>
              <a:ahLst/>
              <a:cxnLst/>
              <a:rect l="l" t="t" r="r" b="b"/>
              <a:pathLst>
                <a:path w="1152525" h="3486150">
                  <a:moveTo>
                    <a:pt x="28575" y="0"/>
                  </a:moveTo>
                  <a:lnTo>
                    <a:pt x="0" y="0"/>
                  </a:lnTo>
                  <a:lnTo>
                    <a:pt x="0" y="3486150"/>
                  </a:lnTo>
                  <a:lnTo>
                    <a:pt x="28575" y="3486150"/>
                  </a:lnTo>
                  <a:lnTo>
                    <a:pt x="28575" y="0"/>
                  </a:lnTo>
                  <a:close/>
                </a:path>
                <a:path w="1152525" h="3486150">
                  <a:moveTo>
                    <a:pt x="1152525" y="542925"/>
                  </a:moveTo>
                  <a:lnTo>
                    <a:pt x="295275" y="542925"/>
                  </a:lnTo>
                  <a:lnTo>
                    <a:pt x="295275" y="571500"/>
                  </a:lnTo>
                  <a:lnTo>
                    <a:pt x="1152525" y="571500"/>
                  </a:lnTo>
                  <a:lnTo>
                    <a:pt x="1152525" y="542925"/>
                  </a:lnTo>
                  <a:close/>
                </a:path>
              </a:pathLst>
            </a:custGeom>
            <a:solidFill>
              <a:srgbClr val="B27FFF"/>
            </a:solidFill>
          </p:spPr>
          <p:txBody>
            <a:bodyPr wrap="square" lIns="0" tIns="0" rIns="0" bIns="0" rtlCol="0"/>
            <a:lstStyle/>
            <a:p>
              <a:endParaRPr/>
            </a:p>
          </p:txBody>
        </p:sp>
        <p:sp>
          <p:nvSpPr>
            <p:cNvPr id="9" name="object 9"/>
            <p:cNvSpPr/>
            <p:nvPr/>
          </p:nvSpPr>
          <p:spPr>
            <a:xfrm>
              <a:off x="952500" y="3752850"/>
              <a:ext cx="561975" cy="552450"/>
            </a:xfrm>
            <a:custGeom>
              <a:avLst/>
              <a:gdLst/>
              <a:ahLst/>
              <a:cxnLst/>
              <a:rect l="l" t="t" r="r" b="b"/>
              <a:pathLst>
                <a:path w="561975" h="552450">
                  <a:moveTo>
                    <a:pt x="488315" y="0"/>
                  </a:moveTo>
                  <a:lnTo>
                    <a:pt x="73675" y="0"/>
                  </a:lnTo>
                  <a:lnTo>
                    <a:pt x="44995" y="5794"/>
                  </a:lnTo>
                  <a:lnTo>
                    <a:pt x="21577" y="21590"/>
                  </a:lnTo>
                  <a:lnTo>
                    <a:pt x="5789" y="45005"/>
                  </a:lnTo>
                  <a:lnTo>
                    <a:pt x="0" y="73660"/>
                  </a:lnTo>
                  <a:lnTo>
                    <a:pt x="0" y="478790"/>
                  </a:lnTo>
                  <a:lnTo>
                    <a:pt x="5789" y="507444"/>
                  </a:lnTo>
                  <a:lnTo>
                    <a:pt x="21577" y="530860"/>
                  </a:lnTo>
                  <a:lnTo>
                    <a:pt x="44995" y="546655"/>
                  </a:lnTo>
                  <a:lnTo>
                    <a:pt x="73675" y="552450"/>
                  </a:lnTo>
                  <a:lnTo>
                    <a:pt x="488315" y="552450"/>
                  </a:lnTo>
                  <a:lnTo>
                    <a:pt x="516969" y="546655"/>
                  </a:lnTo>
                  <a:lnTo>
                    <a:pt x="540385" y="530860"/>
                  </a:lnTo>
                  <a:lnTo>
                    <a:pt x="556180" y="507444"/>
                  </a:lnTo>
                  <a:lnTo>
                    <a:pt x="561975" y="478790"/>
                  </a:lnTo>
                  <a:lnTo>
                    <a:pt x="561975" y="73660"/>
                  </a:lnTo>
                  <a:lnTo>
                    <a:pt x="556180" y="45005"/>
                  </a:lnTo>
                  <a:lnTo>
                    <a:pt x="540385" y="21590"/>
                  </a:lnTo>
                  <a:lnTo>
                    <a:pt x="516969" y="5794"/>
                  </a:lnTo>
                  <a:lnTo>
                    <a:pt x="488315" y="0"/>
                  </a:lnTo>
                  <a:close/>
                </a:path>
              </a:pathLst>
            </a:custGeom>
            <a:solidFill>
              <a:srgbClr val="1A1A20"/>
            </a:solidFill>
          </p:spPr>
          <p:txBody>
            <a:bodyPr wrap="square" lIns="0" tIns="0" rIns="0" bIns="0" rtlCol="0"/>
            <a:lstStyle/>
            <a:p>
              <a:endParaRPr/>
            </a:p>
          </p:txBody>
        </p:sp>
      </p:grpSp>
      <p:sp>
        <p:nvSpPr>
          <p:cNvPr id="10" name="object 10"/>
          <p:cNvSpPr txBox="1"/>
          <p:nvPr/>
        </p:nvSpPr>
        <p:spPr>
          <a:xfrm>
            <a:off x="1155700" y="3788155"/>
            <a:ext cx="167005" cy="472440"/>
          </a:xfrm>
          <a:prstGeom prst="rect">
            <a:avLst/>
          </a:prstGeom>
        </p:spPr>
        <p:txBody>
          <a:bodyPr vert="horz" wrap="square" lIns="0" tIns="16510" rIns="0" bIns="0" rtlCol="0">
            <a:spAutoFit/>
          </a:bodyPr>
          <a:lstStyle/>
          <a:p>
            <a:pPr marL="12700">
              <a:lnSpc>
                <a:spcPct val="100000"/>
              </a:lnSpc>
              <a:spcBef>
                <a:spcPts val="130"/>
              </a:spcBef>
            </a:pPr>
            <a:r>
              <a:rPr sz="2900" spc="-50" dirty="0">
                <a:solidFill>
                  <a:srgbClr val="B27FFF"/>
                </a:solidFill>
                <a:latin typeface="Malgun Gothic Semilight"/>
                <a:cs typeface="Malgun Gothic Semilight"/>
              </a:rPr>
              <a:t>1</a:t>
            </a:r>
            <a:endParaRPr sz="2900">
              <a:latin typeface="Malgun Gothic Semilight"/>
              <a:cs typeface="Malgun Gothic Semilight"/>
            </a:endParaRPr>
          </a:p>
        </p:txBody>
      </p:sp>
      <p:sp>
        <p:nvSpPr>
          <p:cNvPr id="11" name="object 11"/>
          <p:cNvSpPr txBox="1"/>
          <p:nvPr/>
        </p:nvSpPr>
        <p:spPr>
          <a:xfrm>
            <a:off x="2672714" y="3741101"/>
            <a:ext cx="4921250" cy="9245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B27FFF"/>
                </a:solidFill>
                <a:latin typeface="Malgun Gothic Semilight"/>
                <a:cs typeface="Malgun Gothic Semilight"/>
              </a:rPr>
              <a:t>Normalization</a:t>
            </a:r>
            <a:endParaRPr sz="2400">
              <a:latin typeface="Malgun Gothic Semilight"/>
              <a:cs typeface="Malgun Gothic Semilight"/>
            </a:endParaRPr>
          </a:p>
          <a:p>
            <a:pPr marL="12700">
              <a:lnSpc>
                <a:spcPct val="100000"/>
              </a:lnSpc>
              <a:spcBef>
                <a:spcPts val="1855"/>
              </a:spcBef>
            </a:pPr>
            <a:r>
              <a:rPr sz="1950" dirty="0">
                <a:solidFill>
                  <a:srgbClr val="E0D6DE"/>
                </a:solidFill>
                <a:latin typeface="Arial MT"/>
                <a:cs typeface="Arial MT"/>
              </a:rPr>
              <a:t>Pixel</a:t>
            </a:r>
            <a:r>
              <a:rPr sz="1950" spc="-25" dirty="0">
                <a:solidFill>
                  <a:srgbClr val="E0D6DE"/>
                </a:solidFill>
                <a:latin typeface="Times New Roman"/>
                <a:cs typeface="Times New Roman"/>
              </a:rPr>
              <a:t> </a:t>
            </a:r>
            <a:r>
              <a:rPr sz="1950" dirty="0">
                <a:solidFill>
                  <a:srgbClr val="E0D6DE"/>
                </a:solidFill>
                <a:latin typeface="Arial MT"/>
                <a:cs typeface="Arial MT"/>
              </a:rPr>
              <a:t>values</a:t>
            </a:r>
            <a:r>
              <a:rPr sz="1950" spc="25" dirty="0">
                <a:solidFill>
                  <a:srgbClr val="E0D6DE"/>
                </a:solidFill>
                <a:latin typeface="Times New Roman"/>
                <a:cs typeface="Times New Roman"/>
              </a:rPr>
              <a:t> </a:t>
            </a:r>
            <a:r>
              <a:rPr sz="1950" dirty="0">
                <a:solidFill>
                  <a:srgbClr val="E0D6DE"/>
                </a:solidFill>
                <a:latin typeface="Arial MT"/>
                <a:cs typeface="Arial MT"/>
              </a:rPr>
              <a:t>are</a:t>
            </a:r>
            <a:r>
              <a:rPr sz="1950" spc="-70" dirty="0">
                <a:solidFill>
                  <a:srgbClr val="E0D6DE"/>
                </a:solidFill>
                <a:latin typeface="Times New Roman"/>
                <a:cs typeface="Times New Roman"/>
              </a:rPr>
              <a:t> </a:t>
            </a:r>
            <a:r>
              <a:rPr sz="1950" dirty="0">
                <a:solidFill>
                  <a:srgbClr val="E0D6DE"/>
                </a:solidFill>
                <a:latin typeface="Arial MT"/>
                <a:cs typeface="Arial MT"/>
              </a:rPr>
              <a:t>scaled</a:t>
            </a:r>
            <a:r>
              <a:rPr sz="1950" spc="-5" dirty="0">
                <a:solidFill>
                  <a:srgbClr val="E0D6DE"/>
                </a:solidFill>
                <a:latin typeface="Times New Roman"/>
                <a:cs typeface="Times New Roman"/>
              </a:rPr>
              <a:t> </a:t>
            </a:r>
            <a:r>
              <a:rPr sz="1950" dirty="0">
                <a:solidFill>
                  <a:srgbClr val="E0D6DE"/>
                </a:solidFill>
                <a:latin typeface="Arial MT"/>
                <a:cs typeface="Arial MT"/>
              </a:rPr>
              <a:t>to</a:t>
            </a:r>
            <a:r>
              <a:rPr sz="1950" spc="-10" dirty="0">
                <a:solidFill>
                  <a:srgbClr val="E0D6DE"/>
                </a:solidFill>
                <a:latin typeface="Times New Roman"/>
                <a:cs typeface="Times New Roman"/>
              </a:rPr>
              <a:t> </a:t>
            </a:r>
            <a:r>
              <a:rPr sz="1950" dirty="0">
                <a:solidFill>
                  <a:srgbClr val="E0D6DE"/>
                </a:solidFill>
                <a:latin typeface="Arial MT"/>
                <a:cs typeface="Arial MT"/>
              </a:rPr>
              <a:t>the</a:t>
            </a:r>
            <a:r>
              <a:rPr sz="1950" spc="-5" dirty="0">
                <a:solidFill>
                  <a:srgbClr val="E0D6DE"/>
                </a:solidFill>
                <a:latin typeface="Times New Roman"/>
                <a:cs typeface="Times New Roman"/>
              </a:rPr>
              <a:t> </a:t>
            </a:r>
            <a:r>
              <a:rPr sz="1950" dirty="0">
                <a:solidFill>
                  <a:srgbClr val="E0D6DE"/>
                </a:solidFill>
                <a:latin typeface="Arial MT"/>
                <a:cs typeface="Arial MT"/>
              </a:rPr>
              <a:t>range</a:t>
            </a:r>
            <a:r>
              <a:rPr sz="1950" spc="-70" dirty="0">
                <a:solidFill>
                  <a:srgbClr val="E0D6DE"/>
                </a:solidFill>
                <a:latin typeface="Times New Roman"/>
                <a:cs typeface="Times New Roman"/>
              </a:rPr>
              <a:t> </a:t>
            </a:r>
            <a:r>
              <a:rPr sz="1950" dirty="0">
                <a:solidFill>
                  <a:srgbClr val="E0D6DE"/>
                </a:solidFill>
                <a:latin typeface="Arial MT"/>
                <a:cs typeface="Arial MT"/>
              </a:rPr>
              <a:t>of</a:t>
            </a:r>
            <a:r>
              <a:rPr sz="1950" spc="10" dirty="0">
                <a:solidFill>
                  <a:srgbClr val="E0D6DE"/>
                </a:solidFill>
                <a:latin typeface="Times New Roman"/>
                <a:cs typeface="Times New Roman"/>
              </a:rPr>
              <a:t> </a:t>
            </a:r>
            <a:r>
              <a:rPr sz="1950" dirty="0">
                <a:solidFill>
                  <a:srgbClr val="E0D6DE"/>
                </a:solidFill>
                <a:latin typeface="Arial MT"/>
                <a:cs typeface="Arial MT"/>
              </a:rPr>
              <a:t>0</a:t>
            </a:r>
            <a:r>
              <a:rPr sz="1950" spc="-70" dirty="0">
                <a:solidFill>
                  <a:srgbClr val="E0D6DE"/>
                </a:solidFill>
                <a:latin typeface="Times New Roman"/>
                <a:cs typeface="Times New Roman"/>
              </a:rPr>
              <a:t> </a:t>
            </a:r>
            <a:r>
              <a:rPr sz="1950" dirty="0">
                <a:solidFill>
                  <a:srgbClr val="E0D6DE"/>
                </a:solidFill>
                <a:latin typeface="Arial MT"/>
                <a:cs typeface="Arial MT"/>
              </a:rPr>
              <a:t>to</a:t>
            </a:r>
            <a:r>
              <a:rPr sz="1950" spc="-65" dirty="0">
                <a:solidFill>
                  <a:srgbClr val="E0D6DE"/>
                </a:solidFill>
                <a:latin typeface="Times New Roman"/>
                <a:cs typeface="Times New Roman"/>
              </a:rPr>
              <a:t> </a:t>
            </a:r>
            <a:r>
              <a:rPr sz="1950" spc="-25" dirty="0">
                <a:solidFill>
                  <a:srgbClr val="E0D6DE"/>
                </a:solidFill>
                <a:latin typeface="Arial MT"/>
                <a:cs typeface="Arial MT"/>
              </a:rPr>
              <a:t>1.</a:t>
            </a:r>
            <a:endParaRPr sz="1950">
              <a:latin typeface="Arial MT"/>
              <a:cs typeface="Arial MT"/>
            </a:endParaRPr>
          </a:p>
        </p:txBody>
      </p:sp>
      <p:grpSp>
        <p:nvGrpSpPr>
          <p:cNvPr id="12" name="object 12"/>
          <p:cNvGrpSpPr/>
          <p:nvPr/>
        </p:nvGrpSpPr>
        <p:grpSpPr>
          <a:xfrm>
            <a:off x="952500" y="5419725"/>
            <a:ext cx="1419225" cy="561975"/>
            <a:chOff x="952500" y="5419725"/>
            <a:chExt cx="1419225" cy="561975"/>
          </a:xfrm>
        </p:grpSpPr>
        <p:sp>
          <p:nvSpPr>
            <p:cNvPr id="13" name="object 13"/>
            <p:cNvSpPr/>
            <p:nvPr/>
          </p:nvSpPr>
          <p:spPr>
            <a:xfrm>
              <a:off x="1514475" y="5686425"/>
              <a:ext cx="857250" cy="28575"/>
            </a:xfrm>
            <a:custGeom>
              <a:avLst/>
              <a:gdLst/>
              <a:ahLst/>
              <a:cxnLst/>
              <a:rect l="l" t="t" r="r" b="b"/>
              <a:pathLst>
                <a:path w="857250" h="28575">
                  <a:moveTo>
                    <a:pt x="857250" y="0"/>
                  </a:moveTo>
                  <a:lnTo>
                    <a:pt x="0" y="0"/>
                  </a:lnTo>
                  <a:lnTo>
                    <a:pt x="0" y="28575"/>
                  </a:lnTo>
                  <a:lnTo>
                    <a:pt x="857250" y="28575"/>
                  </a:lnTo>
                  <a:lnTo>
                    <a:pt x="857250" y="0"/>
                  </a:lnTo>
                  <a:close/>
                </a:path>
              </a:pathLst>
            </a:custGeom>
            <a:solidFill>
              <a:srgbClr val="B27FFF"/>
            </a:solidFill>
          </p:spPr>
          <p:txBody>
            <a:bodyPr wrap="square" lIns="0" tIns="0" rIns="0" bIns="0" rtlCol="0"/>
            <a:lstStyle/>
            <a:p>
              <a:endParaRPr/>
            </a:p>
          </p:txBody>
        </p:sp>
        <p:sp>
          <p:nvSpPr>
            <p:cNvPr id="14" name="object 14"/>
            <p:cNvSpPr/>
            <p:nvPr/>
          </p:nvSpPr>
          <p:spPr>
            <a:xfrm>
              <a:off x="952500" y="5419725"/>
              <a:ext cx="561975" cy="561975"/>
            </a:xfrm>
            <a:custGeom>
              <a:avLst/>
              <a:gdLst/>
              <a:ahLst/>
              <a:cxnLst/>
              <a:rect l="l" t="t" r="r" b="b"/>
              <a:pathLst>
                <a:path w="561975" h="561975">
                  <a:moveTo>
                    <a:pt x="487045" y="0"/>
                  </a:moveTo>
                  <a:lnTo>
                    <a:pt x="74945" y="0"/>
                  </a:lnTo>
                  <a:lnTo>
                    <a:pt x="45773" y="5885"/>
                  </a:lnTo>
                  <a:lnTo>
                    <a:pt x="21951" y="21939"/>
                  </a:lnTo>
                  <a:lnTo>
                    <a:pt x="5889" y="45755"/>
                  </a:lnTo>
                  <a:lnTo>
                    <a:pt x="0" y="74930"/>
                  </a:lnTo>
                  <a:lnTo>
                    <a:pt x="0" y="487045"/>
                  </a:lnTo>
                  <a:lnTo>
                    <a:pt x="5889" y="516219"/>
                  </a:lnTo>
                  <a:lnTo>
                    <a:pt x="21951" y="540035"/>
                  </a:lnTo>
                  <a:lnTo>
                    <a:pt x="45773" y="556089"/>
                  </a:lnTo>
                  <a:lnTo>
                    <a:pt x="74945" y="561975"/>
                  </a:lnTo>
                  <a:lnTo>
                    <a:pt x="487045" y="561975"/>
                  </a:lnTo>
                  <a:lnTo>
                    <a:pt x="516219" y="556089"/>
                  </a:lnTo>
                  <a:lnTo>
                    <a:pt x="540035" y="540035"/>
                  </a:lnTo>
                  <a:lnTo>
                    <a:pt x="556089" y="516219"/>
                  </a:lnTo>
                  <a:lnTo>
                    <a:pt x="561975" y="487045"/>
                  </a:lnTo>
                  <a:lnTo>
                    <a:pt x="561975" y="74930"/>
                  </a:lnTo>
                  <a:lnTo>
                    <a:pt x="556089" y="45755"/>
                  </a:lnTo>
                  <a:lnTo>
                    <a:pt x="540035" y="21939"/>
                  </a:lnTo>
                  <a:lnTo>
                    <a:pt x="516219" y="5885"/>
                  </a:lnTo>
                  <a:lnTo>
                    <a:pt x="487045" y="0"/>
                  </a:lnTo>
                  <a:close/>
                </a:path>
              </a:pathLst>
            </a:custGeom>
            <a:solidFill>
              <a:srgbClr val="1A1A20"/>
            </a:solidFill>
          </p:spPr>
          <p:txBody>
            <a:bodyPr wrap="square" lIns="0" tIns="0" rIns="0" bIns="0" rtlCol="0"/>
            <a:lstStyle/>
            <a:p>
              <a:endParaRPr/>
            </a:p>
          </p:txBody>
        </p:sp>
      </p:grpSp>
      <p:sp>
        <p:nvSpPr>
          <p:cNvPr id="15" name="object 15"/>
          <p:cNvSpPr txBox="1"/>
          <p:nvPr/>
        </p:nvSpPr>
        <p:spPr>
          <a:xfrm>
            <a:off x="1122362" y="5459348"/>
            <a:ext cx="226060" cy="472440"/>
          </a:xfrm>
          <a:prstGeom prst="rect">
            <a:avLst/>
          </a:prstGeom>
        </p:spPr>
        <p:txBody>
          <a:bodyPr vert="horz" wrap="square" lIns="0" tIns="16510" rIns="0" bIns="0" rtlCol="0">
            <a:spAutoFit/>
          </a:bodyPr>
          <a:lstStyle/>
          <a:p>
            <a:pPr marL="12700">
              <a:lnSpc>
                <a:spcPct val="100000"/>
              </a:lnSpc>
              <a:spcBef>
                <a:spcPts val="130"/>
              </a:spcBef>
            </a:pPr>
            <a:r>
              <a:rPr sz="2900" spc="-50" dirty="0">
                <a:solidFill>
                  <a:srgbClr val="B27FFF"/>
                </a:solidFill>
                <a:latin typeface="Malgun Gothic Semilight"/>
                <a:cs typeface="Malgun Gothic Semilight"/>
              </a:rPr>
              <a:t>2</a:t>
            </a:r>
            <a:endParaRPr sz="2900">
              <a:latin typeface="Malgun Gothic Semilight"/>
              <a:cs typeface="Malgun Gothic Semilight"/>
            </a:endParaRPr>
          </a:p>
        </p:txBody>
      </p:sp>
      <p:sp>
        <p:nvSpPr>
          <p:cNvPr id="16" name="object 16"/>
          <p:cNvSpPr txBox="1"/>
          <p:nvPr/>
        </p:nvSpPr>
        <p:spPr>
          <a:xfrm>
            <a:off x="2672714" y="5412423"/>
            <a:ext cx="5064125" cy="131572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B27FFF"/>
                </a:solidFill>
                <a:latin typeface="Malgun Gothic Semilight"/>
                <a:cs typeface="Malgun Gothic Semilight"/>
              </a:rPr>
              <a:t>Noise</a:t>
            </a:r>
            <a:r>
              <a:rPr sz="2400" spc="135" dirty="0">
                <a:solidFill>
                  <a:srgbClr val="B27FFF"/>
                </a:solidFill>
                <a:latin typeface="Times New Roman"/>
                <a:cs typeface="Times New Roman"/>
              </a:rPr>
              <a:t> </a:t>
            </a:r>
            <a:r>
              <a:rPr sz="2400" spc="-20" dirty="0">
                <a:solidFill>
                  <a:srgbClr val="B27FFF"/>
                </a:solidFill>
                <a:latin typeface="Malgun Gothic Semilight"/>
                <a:cs typeface="Malgun Gothic Semilight"/>
              </a:rPr>
              <a:t>R</a:t>
            </a:r>
            <a:r>
              <a:rPr sz="2400" spc="-290" dirty="0">
                <a:solidFill>
                  <a:srgbClr val="B27FFF"/>
                </a:solidFill>
                <a:latin typeface="Times New Roman"/>
                <a:cs typeface="Times New Roman"/>
              </a:rPr>
              <a:t> </a:t>
            </a:r>
            <a:r>
              <a:rPr sz="2400" spc="-10" dirty="0">
                <a:solidFill>
                  <a:srgbClr val="B27FFF"/>
                </a:solidFill>
                <a:latin typeface="Malgun Gothic Semilight"/>
                <a:cs typeface="Malgun Gothic Semilight"/>
              </a:rPr>
              <a:t>eduction</a:t>
            </a:r>
            <a:endParaRPr sz="2400">
              <a:latin typeface="Malgun Gothic Semilight"/>
              <a:cs typeface="Malgun Gothic Semilight"/>
            </a:endParaRPr>
          </a:p>
          <a:p>
            <a:pPr marL="12700" marR="5080">
              <a:lnSpc>
                <a:spcPct val="131500"/>
              </a:lnSpc>
              <a:spcBef>
                <a:spcPts val="1120"/>
              </a:spcBef>
            </a:pPr>
            <a:r>
              <a:rPr sz="1950" spc="-10" dirty="0">
                <a:solidFill>
                  <a:srgbClr val="E0D6DE"/>
                </a:solidFill>
                <a:latin typeface="Arial MT"/>
                <a:cs typeface="Arial MT"/>
              </a:rPr>
              <a:t>Gaussian</a:t>
            </a:r>
            <a:r>
              <a:rPr sz="1950" spc="15" dirty="0">
                <a:solidFill>
                  <a:srgbClr val="E0D6DE"/>
                </a:solidFill>
                <a:latin typeface="Times New Roman"/>
                <a:cs typeface="Times New Roman"/>
              </a:rPr>
              <a:t> </a:t>
            </a:r>
            <a:r>
              <a:rPr sz="1950" dirty="0">
                <a:solidFill>
                  <a:srgbClr val="E0D6DE"/>
                </a:solidFill>
                <a:latin typeface="Arial MT"/>
                <a:cs typeface="Arial MT"/>
              </a:rPr>
              <a:t>blur</a:t>
            </a:r>
            <a:r>
              <a:rPr sz="1950" spc="10" dirty="0">
                <a:solidFill>
                  <a:srgbClr val="E0D6DE"/>
                </a:solidFill>
                <a:latin typeface="Times New Roman"/>
                <a:cs typeface="Times New Roman"/>
              </a:rPr>
              <a:t> </a:t>
            </a:r>
            <a:r>
              <a:rPr sz="1950" dirty="0">
                <a:solidFill>
                  <a:srgbClr val="E0D6DE"/>
                </a:solidFill>
                <a:latin typeface="Arial MT"/>
                <a:cs typeface="Arial MT"/>
              </a:rPr>
              <a:t>is</a:t>
            </a:r>
            <a:r>
              <a:rPr sz="1950" spc="-10" dirty="0">
                <a:solidFill>
                  <a:srgbClr val="E0D6DE"/>
                </a:solidFill>
                <a:latin typeface="Times New Roman"/>
                <a:cs typeface="Times New Roman"/>
              </a:rPr>
              <a:t> </a:t>
            </a:r>
            <a:r>
              <a:rPr sz="1950" spc="-10" dirty="0">
                <a:solidFill>
                  <a:srgbClr val="E0D6DE"/>
                </a:solidFill>
                <a:latin typeface="Arial MT"/>
                <a:cs typeface="Arial MT"/>
              </a:rPr>
              <a:t>applied</a:t>
            </a:r>
            <a:r>
              <a:rPr sz="1950" spc="-114" dirty="0">
                <a:solidFill>
                  <a:srgbClr val="E0D6DE"/>
                </a:solidFill>
                <a:latin typeface="Times New Roman"/>
                <a:cs typeface="Times New Roman"/>
              </a:rPr>
              <a:t> </a:t>
            </a:r>
            <a:r>
              <a:rPr sz="1950" dirty="0">
                <a:solidFill>
                  <a:srgbClr val="E0D6DE"/>
                </a:solidFill>
                <a:latin typeface="Arial MT"/>
                <a:cs typeface="Arial MT"/>
              </a:rPr>
              <a:t>to</a:t>
            </a:r>
            <a:r>
              <a:rPr sz="1950" spc="20" dirty="0">
                <a:solidFill>
                  <a:srgbClr val="E0D6DE"/>
                </a:solidFill>
                <a:latin typeface="Times New Roman"/>
                <a:cs typeface="Times New Roman"/>
              </a:rPr>
              <a:t> </a:t>
            </a:r>
            <a:r>
              <a:rPr sz="1950" dirty="0">
                <a:solidFill>
                  <a:srgbClr val="E0D6DE"/>
                </a:solidFill>
                <a:latin typeface="Arial MT"/>
                <a:cs typeface="Arial MT"/>
              </a:rPr>
              <a:t>reduce</a:t>
            </a:r>
            <a:r>
              <a:rPr sz="1950" spc="-40" dirty="0">
                <a:solidFill>
                  <a:srgbClr val="E0D6DE"/>
                </a:solidFill>
                <a:latin typeface="Times New Roman"/>
                <a:cs typeface="Times New Roman"/>
              </a:rPr>
              <a:t> </a:t>
            </a:r>
            <a:r>
              <a:rPr sz="1950" dirty="0">
                <a:solidFill>
                  <a:srgbClr val="E0D6DE"/>
                </a:solidFill>
                <a:latin typeface="Arial MT"/>
                <a:cs typeface="Arial MT"/>
              </a:rPr>
              <a:t>noise</a:t>
            </a:r>
            <a:r>
              <a:rPr sz="1950" spc="20" dirty="0">
                <a:solidFill>
                  <a:srgbClr val="E0D6DE"/>
                </a:solidFill>
                <a:latin typeface="Times New Roman"/>
                <a:cs typeface="Times New Roman"/>
              </a:rPr>
              <a:t> </a:t>
            </a:r>
            <a:r>
              <a:rPr sz="1950" dirty="0">
                <a:solidFill>
                  <a:srgbClr val="E0D6DE"/>
                </a:solidFill>
                <a:latin typeface="Arial MT"/>
                <a:cs typeface="Arial MT"/>
              </a:rPr>
              <a:t>in</a:t>
            </a:r>
            <a:r>
              <a:rPr sz="1950" spc="-45" dirty="0">
                <a:solidFill>
                  <a:srgbClr val="E0D6DE"/>
                </a:solidFill>
                <a:latin typeface="Times New Roman"/>
                <a:cs typeface="Times New Roman"/>
              </a:rPr>
              <a:t> </a:t>
            </a:r>
            <a:r>
              <a:rPr sz="1950" spc="-25" dirty="0">
                <a:solidFill>
                  <a:srgbClr val="E0D6DE"/>
                </a:solidFill>
                <a:latin typeface="Arial MT"/>
                <a:cs typeface="Arial MT"/>
              </a:rPr>
              <a:t>the</a:t>
            </a:r>
            <a:r>
              <a:rPr sz="1950" spc="-25" dirty="0">
                <a:solidFill>
                  <a:srgbClr val="E0D6DE"/>
                </a:solidFill>
                <a:latin typeface="Times New Roman"/>
                <a:cs typeface="Times New Roman"/>
              </a:rPr>
              <a:t> </a:t>
            </a:r>
            <a:r>
              <a:rPr sz="1950" spc="-10" dirty="0">
                <a:solidFill>
                  <a:srgbClr val="E0D6DE"/>
                </a:solidFill>
                <a:latin typeface="Arial MT"/>
                <a:cs typeface="Arial MT"/>
              </a:rPr>
              <a:t>images.</a:t>
            </a:r>
            <a:endParaRPr sz="1950">
              <a:latin typeface="Arial MT"/>
              <a:cs typeface="Arial M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4630400" cy="8229600"/>
            <a:chOff x="0" y="0"/>
            <a:chExt cx="14630400" cy="8229600"/>
          </a:xfrm>
        </p:grpSpPr>
        <p:pic>
          <p:nvPicPr>
            <p:cNvPr id="3" name="object 3"/>
            <p:cNvPicPr/>
            <p:nvPr/>
          </p:nvPicPr>
          <p:blipFill>
            <a:blip r:embed="rId2" cstate="print"/>
            <a:stretch>
              <a:fillRect/>
            </a:stretch>
          </p:blipFill>
          <p:spPr>
            <a:xfrm>
              <a:off x="9144000" y="0"/>
              <a:ext cx="5486400" cy="8229599"/>
            </a:xfrm>
            <a:prstGeom prst="rect">
              <a:avLst/>
            </a:prstGeom>
          </p:spPr>
        </p:pic>
        <p:sp>
          <p:nvSpPr>
            <p:cNvPr id="4" name="object 4"/>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
        <p:nvSpPr>
          <p:cNvPr id="5" name="object 5"/>
          <p:cNvSpPr txBox="1">
            <a:spLocks noGrp="1"/>
          </p:cNvSpPr>
          <p:nvPr>
            <p:ph type="title"/>
          </p:nvPr>
        </p:nvSpPr>
        <p:spPr>
          <a:xfrm>
            <a:off x="943292" y="2217102"/>
            <a:ext cx="4427220" cy="769620"/>
          </a:xfrm>
          <a:prstGeom prst="rect">
            <a:avLst/>
          </a:prstGeom>
        </p:spPr>
        <p:txBody>
          <a:bodyPr vert="horz" wrap="square" lIns="0" tIns="16510" rIns="0" bIns="0" rtlCol="0">
            <a:spAutoFit/>
          </a:bodyPr>
          <a:lstStyle/>
          <a:p>
            <a:pPr marL="12700">
              <a:lnSpc>
                <a:spcPct val="100000"/>
              </a:lnSpc>
              <a:spcBef>
                <a:spcPts val="130"/>
              </a:spcBef>
            </a:pPr>
            <a:r>
              <a:rPr spc="-915" dirty="0">
                <a:latin typeface="Arial MT"/>
                <a:cs typeface="Arial MT"/>
              </a:rPr>
              <a:t>1</a:t>
            </a:r>
            <a:r>
              <a:rPr dirty="0">
                <a:latin typeface="Arial MT"/>
                <a:cs typeface="Arial MT"/>
              </a:rPr>
              <a:t>-</a:t>
            </a:r>
            <a:r>
              <a:rPr spc="160" dirty="0">
                <a:latin typeface="Times New Roman"/>
                <a:cs typeface="Times New Roman"/>
              </a:rPr>
              <a:t> </a:t>
            </a:r>
            <a:r>
              <a:rPr spc="-10" dirty="0">
                <a:latin typeface="Arial MT"/>
                <a:cs typeface="Arial MT"/>
              </a:rPr>
              <a:t>Normalization</a:t>
            </a:r>
          </a:p>
        </p:txBody>
      </p:sp>
      <p:sp>
        <p:nvSpPr>
          <p:cNvPr id="6" name="object 6"/>
          <p:cNvSpPr txBox="1"/>
          <p:nvPr/>
        </p:nvSpPr>
        <p:spPr>
          <a:xfrm>
            <a:off x="943292" y="3353115"/>
            <a:ext cx="7052309" cy="2672080"/>
          </a:xfrm>
          <a:prstGeom prst="rect">
            <a:avLst/>
          </a:prstGeom>
        </p:spPr>
        <p:txBody>
          <a:bodyPr vert="horz" wrap="square" lIns="0" tIns="10160" rIns="0" bIns="0" rtlCol="0">
            <a:spAutoFit/>
          </a:bodyPr>
          <a:lstStyle/>
          <a:p>
            <a:pPr marL="12700" marR="5080">
              <a:lnSpc>
                <a:spcPct val="132400"/>
              </a:lnSpc>
              <a:spcBef>
                <a:spcPts val="80"/>
              </a:spcBef>
            </a:pPr>
            <a:r>
              <a:rPr sz="1950" spc="-105" dirty="0">
                <a:solidFill>
                  <a:srgbClr val="E0D6DE"/>
                </a:solidFill>
                <a:latin typeface="Arial MT"/>
                <a:cs typeface="Arial MT"/>
              </a:rPr>
              <a:t>To</a:t>
            </a:r>
            <a:r>
              <a:rPr sz="1950" spc="-20" dirty="0">
                <a:solidFill>
                  <a:srgbClr val="E0D6DE"/>
                </a:solidFill>
                <a:latin typeface="Times New Roman"/>
                <a:cs typeface="Times New Roman"/>
              </a:rPr>
              <a:t> </a:t>
            </a:r>
            <a:r>
              <a:rPr sz="1950" dirty="0">
                <a:solidFill>
                  <a:srgbClr val="E0D6DE"/>
                </a:solidFill>
                <a:latin typeface="Arial MT"/>
                <a:cs typeface="Arial MT"/>
              </a:rPr>
              <a:t>prepare</a:t>
            </a:r>
            <a:r>
              <a:rPr sz="1950" spc="-120" dirty="0">
                <a:solidFill>
                  <a:srgbClr val="E0D6DE"/>
                </a:solidFill>
                <a:latin typeface="Times New Roman"/>
                <a:cs typeface="Times New Roman"/>
              </a:rPr>
              <a:t> </a:t>
            </a:r>
            <a:r>
              <a:rPr sz="1950" dirty="0">
                <a:solidFill>
                  <a:srgbClr val="E0D6DE"/>
                </a:solidFill>
                <a:latin typeface="Arial MT"/>
                <a:cs typeface="Arial MT"/>
              </a:rPr>
              <a:t>the</a:t>
            </a:r>
            <a:r>
              <a:rPr sz="1950" spc="-5" dirty="0">
                <a:solidFill>
                  <a:srgbClr val="E0D6DE"/>
                </a:solidFill>
                <a:latin typeface="Times New Roman"/>
                <a:cs typeface="Times New Roman"/>
              </a:rPr>
              <a:t> </a:t>
            </a:r>
            <a:r>
              <a:rPr sz="1950" spc="-25" dirty="0">
                <a:solidFill>
                  <a:srgbClr val="E0D6DE"/>
                </a:solidFill>
                <a:latin typeface="Arial MT"/>
                <a:cs typeface="Arial MT"/>
              </a:rPr>
              <a:t>MNIST</a:t>
            </a:r>
            <a:r>
              <a:rPr sz="1950" spc="-100" dirty="0">
                <a:solidFill>
                  <a:srgbClr val="E0D6DE"/>
                </a:solidFill>
                <a:latin typeface="Times New Roman"/>
                <a:cs typeface="Times New Roman"/>
              </a:rPr>
              <a:t> </a:t>
            </a:r>
            <a:r>
              <a:rPr sz="1950" dirty="0">
                <a:solidFill>
                  <a:srgbClr val="E0D6DE"/>
                </a:solidFill>
                <a:latin typeface="Arial MT"/>
                <a:cs typeface="Arial MT"/>
              </a:rPr>
              <a:t>dataset</a:t>
            </a:r>
            <a:r>
              <a:rPr sz="1950" spc="10" dirty="0">
                <a:solidFill>
                  <a:srgbClr val="E0D6DE"/>
                </a:solidFill>
                <a:latin typeface="Times New Roman"/>
                <a:cs typeface="Times New Roman"/>
              </a:rPr>
              <a:t> </a:t>
            </a:r>
            <a:r>
              <a:rPr sz="1950" dirty="0">
                <a:solidFill>
                  <a:srgbClr val="E0D6DE"/>
                </a:solidFill>
                <a:latin typeface="Arial MT"/>
                <a:cs typeface="Arial MT"/>
              </a:rPr>
              <a:t>for</a:t>
            </a:r>
            <a:r>
              <a:rPr sz="1950" spc="-15" dirty="0">
                <a:solidFill>
                  <a:srgbClr val="E0D6DE"/>
                </a:solidFill>
                <a:latin typeface="Times New Roman"/>
                <a:cs typeface="Times New Roman"/>
              </a:rPr>
              <a:t> </a:t>
            </a:r>
            <a:r>
              <a:rPr sz="1950" dirty="0">
                <a:solidFill>
                  <a:srgbClr val="E0D6DE"/>
                </a:solidFill>
                <a:latin typeface="Arial MT"/>
                <a:cs typeface="Arial MT"/>
              </a:rPr>
              <a:t>training,</a:t>
            </a:r>
            <a:r>
              <a:rPr sz="1950" spc="-55" dirty="0">
                <a:solidFill>
                  <a:srgbClr val="E0D6DE"/>
                </a:solidFill>
                <a:latin typeface="Times New Roman"/>
                <a:cs typeface="Times New Roman"/>
              </a:rPr>
              <a:t> </a:t>
            </a:r>
            <a:r>
              <a:rPr sz="1950" dirty="0">
                <a:solidFill>
                  <a:srgbClr val="E0D6DE"/>
                </a:solidFill>
                <a:latin typeface="Arial MT"/>
                <a:cs typeface="Arial MT"/>
              </a:rPr>
              <a:t>the</a:t>
            </a:r>
            <a:r>
              <a:rPr sz="1950" spc="-5" dirty="0">
                <a:solidFill>
                  <a:srgbClr val="E0D6DE"/>
                </a:solidFill>
                <a:latin typeface="Times New Roman"/>
                <a:cs typeface="Times New Roman"/>
              </a:rPr>
              <a:t> </a:t>
            </a:r>
            <a:r>
              <a:rPr sz="1950" dirty="0">
                <a:solidFill>
                  <a:srgbClr val="E0D6DE"/>
                </a:solidFill>
                <a:latin typeface="Arial MT"/>
                <a:cs typeface="Arial MT"/>
              </a:rPr>
              <a:t>pixel</a:t>
            </a:r>
            <a:r>
              <a:rPr sz="1950" spc="-90" dirty="0">
                <a:solidFill>
                  <a:srgbClr val="E0D6DE"/>
                </a:solidFill>
                <a:latin typeface="Times New Roman"/>
                <a:cs typeface="Times New Roman"/>
              </a:rPr>
              <a:t> </a:t>
            </a:r>
            <a:r>
              <a:rPr sz="1950" dirty="0">
                <a:solidFill>
                  <a:srgbClr val="E0D6DE"/>
                </a:solidFill>
                <a:latin typeface="Arial MT"/>
                <a:cs typeface="Arial MT"/>
              </a:rPr>
              <a:t>values</a:t>
            </a:r>
            <a:r>
              <a:rPr sz="1950" spc="25" dirty="0">
                <a:solidFill>
                  <a:srgbClr val="E0D6DE"/>
                </a:solidFill>
                <a:latin typeface="Times New Roman"/>
                <a:cs typeface="Times New Roman"/>
              </a:rPr>
              <a:t> </a:t>
            </a:r>
            <a:r>
              <a:rPr sz="1950" dirty="0">
                <a:solidFill>
                  <a:srgbClr val="E0D6DE"/>
                </a:solidFill>
                <a:latin typeface="Arial MT"/>
                <a:cs typeface="Arial MT"/>
              </a:rPr>
              <a:t>of</a:t>
            </a:r>
            <a:r>
              <a:rPr sz="1950" spc="10" dirty="0">
                <a:solidFill>
                  <a:srgbClr val="E0D6DE"/>
                </a:solidFill>
                <a:latin typeface="Times New Roman"/>
                <a:cs typeface="Times New Roman"/>
              </a:rPr>
              <a:t> </a:t>
            </a:r>
            <a:r>
              <a:rPr sz="1950" spc="-25" dirty="0">
                <a:solidFill>
                  <a:srgbClr val="E0D6DE"/>
                </a:solidFill>
                <a:latin typeface="Arial MT"/>
                <a:cs typeface="Arial MT"/>
              </a:rPr>
              <a:t>the</a:t>
            </a:r>
            <a:r>
              <a:rPr sz="1950" spc="-25" dirty="0">
                <a:solidFill>
                  <a:srgbClr val="E0D6DE"/>
                </a:solidFill>
                <a:latin typeface="Times New Roman"/>
                <a:cs typeface="Times New Roman"/>
              </a:rPr>
              <a:t> </a:t>
            </a:r>
            <a:r>
              <a:rPr sz="1950" dirty="0">
                <a:solidFill>
                  <a:srgbClr val="E0D6DE"/>
                </a:solidFill>
                <a:latin typeface="Arial MT"/>
                <a:cs typeface="Arial MT"/>
              </a:rPr>
              <a:t>training</a:t>
            </a:r>
            <a:r>
              <a:rPr sz="1950" spc="15" dirty="0">
                <a:solidFill>
                  <a:srgbClr val="E0D6DE"/>
                </a:solidFill>
                <a:latin typeface="Times New Roman"/>
                <a:cs typeface="Times New Roman"/>
              </a:rPr>
              <a:t> </a:t>
            </a:r>
            <a:r>
              <a:rPr sz="1950" dirty="0">
                <a:solidFill>
                  <a:srgbClr val="E0D6DE"/>
                </a:solidFill>
                <a:latin typeface="Arial MT"/>
                <a:cs typeface="Arial MT"/>
              </a:rPr>
              <a:t>and</a:t>
            </a:r>
            <a:r>
              <a:rPr sz="1950" spc="15" dirty="0">
                <a:solidFill>
                  <a:srgbClr val="E0D6DE"/>
                </a:solidFill>
                <a:latin typeface="Times New Roman"/>
                <a:cs typeface="Times New Roman"/>
              </a:rPr>
              <a:t> </a:t>
            </a:r>
            <a:r>
              <a:rPr sz="1950" dirty="0">
                <a:solidFill>
                  <a:srgbClr val="E0D6DE"/>
                </a:solidFill>
                <a:latin typeface="Arial MT"/>
                <a:cs typeface="Arial MT"/>
              </a:rPr>
              <a:t>test</a:t>
            </a:r>
            <a:r>
              <a:rPr sz="1950" spc="30" dirty="0">
                <a:solidFill>
                  <a:srgbClr val="E0D6DE"/>
                </a:solidFill>
                <a:latin typeface="Times New Roman"/>
                <a:cs typeface="Times New Roman"/>
              </a:rPr>
              <a:t> </a:t>
            </a:r>
            <a:r>
              <a:rPr sz="1950" dirty="0">
                <a:solidFill>
                  <a:srgbClr val="E0D6DE"/>
                </a:solidFill>
                <a:latin typeface="Arial MT"/>
                <a:cs typeface="Arial MT"/>
              </a:rPr>
              <a:t>images</a:t>
            </a:r>
            <a:r>
              <a:rPr sz="1950" spc="-20" dirty="0">
                <a:solidFill>
                  <a:srgbClr val="E0D6DE"/>
                </a:solidFill>
                <a:latin typeface="Times New Roman"/>
                <a:cs typeface="Times New Roman"/>
              </a:rPr>
              <a:t> </a:t>
            </a:r>
            <a:r>
              <a:rPr sz="1950" dirty="0">
                <a:solidFill>
                  <a:srgbClr val="E0D6DE"/>
                </a:solidFill>
                <a:latin typeface="Arial MT"/>
                <a:cs typeface="Arial MT"/>
              </a:rPr>
              <a:t>are</a:t>
            </a:r>
            <a:r>
              <a:rPr sz="1950" spc="-50" dirty="0">
                <a:solidFill>
                  <a:srgbClr val="E0D6DE"/>
                </a:solidFill>
                <a:latin typeface="Times New Roman"/>
                <a:cs typeface="Times New Roman"/>
              </a:rPr>
              <a:t> </a:t>
            </a:r>
            <a:r>
              <a:rPr sz="1950" spc="-10" dirty="0">
                <a:solidFill>
                  <a:srgbClr val="E0D6DE"/>
                </a:solidFill>
                <a:latin typeface="Arial MT"/>
                <a:cs typeface="Arial MT"/>
              </a:rPr>
              <a:t>normalized</a:t>
            </a:r>
            <a:r>
              <a:rPr sz="1950" spc="15" dirty="0">
                <a:solidFill>
                  <a:srgbClr val="E0D6DE"/>
                </a:solidFill>
                <a:latin typeface="Times New Roman"/>
                <a:cs typeface="Times New Roman"/>
              </a:rPr>
              <a:t> </a:t>
            </a:r>
            <a:r>
              <a:rPr sz="1950" dirty="0">
                <a:solidFill>
                  <a:srgbClr val="E0D6DE"/>
                </a:solidFill>
                <a:latin typeface="Arial MT"/>
                <a:cs typeface="Arial MT"/>
              </a:rPr>
              <a:t>by</a:t>
            </a:r>
            <a:r>
              <a:rPr sz="1950" spc="-20" dirty="0">
                <a:solidFill>
                  <a:srgbClr val="E0D6DE"/>
                </a:solidFill>
                <a:latin typeface="Times New Roman"/>
                <a:cs typeface="Times New Roman"/>
              </a:rPr>
              <a:t> </a:t>
            </a:r>
            <a:r>
              <a:rPr sz="1950" dirty="0">
                <a:solidFill>
                  <a:srgbClr val="E0D6DE"/>
                </a:solidFill>
                <a:latin typeface="Arial MT"/>
                <a:cs typeface="Arial MT"/>
              </a:rPr>
              <a:t>dividing</a:t>
            </a:r>
            <a:r>
              <a:rPr sz="1950" spc="-120" dirty="0">
                <a:solidFill>
                  <a:srgbClr val="E0D6DE"/>
                </a:solidFill>
                <a:latin typeface="Times New Roman"/>
                <a:cs typeface="Times New Roman"/>
              </a:rPr>
              <a:t> </a:t>
            </a:r>
            <a:r>
              <a:rPr sz="1950" dirty="0">
                <a:solidFill>
                  <a:srgbClr val="E0D6DE"/>
                </a:solidFill>
                <a:latin typeface="Arial MT"/>
                <a:cs typeface="Arial MT"/>
              </a:rPr>
              <a:t>them</a:t>
            </a:r>
            <a:r>
              <a:rPr sz="1950" spc="5" dirty="0">
                <a:solidFill>
                  <a:srgbClr val="E0D6DE"/>
                </a:solidFill>
                <a:latin typeface="Times New Roman"/>
                <a:cs typeface="Times New Roman"/>
              </a:rPr>
              <a:t> </a:t>
            </a:r>
            <a:r>
              <a:rPr sz="1950" dirty="0">
                <a:solidFill>
                  <a:srgbClr val="E0D6DE"/>
                </a:solidFill>
                <a:latin typeface="Arial MT"/>
                <a:cs typeface="Arial MT"/>
              </a:rPr>
              <a:t>by</a:t>
            </a:r>
            <a:r>
              <a:rPr sz="1950" spc="-20" dirty="0">
                <a:solidFill>
                  <a:srgbClr val="E0D6DE"/>
                </a:solidFill>
                <a:latin typeface="Times New Roman"/>
                <a:cs typeface="Times New Roman"/>
              </a:rPr>
              <a:t> </a:t>
            </a:r>
            <a:r>
              <a:rPr sz="1950" spc="-20" dirty="0">
                <a:solidFill>
                  <a:srgbClr val="E0D6DE"/>
                </a:solidFill>
                <a:latin typeface="Arial MT"/>
                <a:cs typeface="Arial MT"/>
              </a:rPr>
              <a:t>255.</a:t>
            </a:r>
            <a:r>
              <a:rPr sz="1950" spc="-20" dirty="0">
                <a:solidFill>
                  <a:srgbClr val="E0D6DE"/>
                </a:solidFill>
                <a:latin typeface="Times New Roman"/>
                <a:cs typeface="Times New Roman"/>
              </a:rPr>
              <a:t> </a:t>
            </a:r>
            <a:r>
              <a:rPr sz="1950" dirty="0">
                <a:solidFill>
                  <a:srgbClr val="E0D6DE"/>
                </a:solidFill>
                <a:latin typeface="Arial MT"/>
                <a:cs typeface="Arial MT"/>
              </a:rPr>
              <a:t>This</a:t>
            </a:r>
            <a:r>
              <a:rPr sz="1950" spc="-65" dirty="0">
                <a:solidFill>
                  <a:srgbClr val="E0D6DE"/>
                </a:solidFill>
                <a:latin typeface="Times New Roman"/>
                <a:cs typeface="Times New Roman"/>
              </a:rPr>
              <a:t> </a:t>
            </a:r>
            <a:r>
              <a:rPr sz="1950" dirty="0">
                <a:solidFill>
                  <a:srgbClr val="E0D6DE"/>
                </a:solidFill>
                <a:latin typeface="Arial MT"/>
                <a:cs typeface="Arial MT"/>
              </a:rPr>
              <a:t>scales</a:t>
            </a:r>
            <a:r>
              <a:rPr sz="1950" spc="40" dirty="0">
                <a:solidFill>
                  <a:srgbClr val="E0D6DE"/>
                </a:solidFill>
                <a:latin typeface="Times New Roman"/>
                <a:cs typeface="Times New Roman"/>
              </a:rPr>
              <a:t> </a:t>
            </a:r>
            <a:r>
              <a:rPr sz="1950" dirty="0">
                <a:solidFill>
                  <a:srgbClr val="E0D6DE"/>
                </a:solidFill>
                <a:latin typeface="Arial MT"/>
                <a:cs typeface="Arial MT"/>
              </a:rPr>
              <a:t>the</a:t>
            </a:r>
            <a:r>
              <a:rPr sz="1950" spc="10" dirty="0">
                <a:solidFill>
                  <a:srgbClr val="E0D6DE"/>
                </a:solidFill>
                <a:latin typeface="Times New Roman"/>
                <a:cs typeface="Times New Roman"/>
              </a:rPr>
              <a:t> </a:t>
            </a:r>
            <a:r>
              <a:rPr sz="1950" dirty="0">
                <a:solidFill>
                  <a:srgbClr val="E0D6DE"/>
                </a:solidFill>
                <a:latin typeface="Arial MT"/>
                <a:cs typeface="Arial MT"/>
              </a:rPr>
              <a:t>pixel</a:t>
            </a:r>
            <a:r>
              <a:rPr sz="1950" spc="-80" dirty="0">
                <a:solidFill>
                  <a:srgbClr val="E0D6DE"/>
                </a:solidFill>
                <a:latin typeface="Times New Roman"/>
                <a:cs typeface="Times New Roman"/>
              </a:rPr>
              <a:t> </a:t>
            </a:r>
            <a:r>
              <a:rPr sz="1950" dirty="0">
                <a:solidFill>
                  <a:srgbClr val="E0D6DE"/>
                </a:solidFill>
                <a:latin typeface="Arial MT"/>
                <a:cs typeface="Arial MT"/>
              </a:rPr>
              <a:t>intensities</a:t>
            </a:r>
            <a:r>
              <a:rPr sz="1950" spc="40" dirty="0">
                <a:solidFill>
                  <a:srgbClr val="E0D6DE"/>
                </a:solidFill>
                <a:latin typeface="Times New Roman"/>
                <a:cs typeface="Times New Roman"/>
              </a:rPr>
              <a:t> </a:t>
            </a:r>
            <a:r>
              <a:rPr sz="1950" dirty="0">
                <a:solidFill>
                  <a:srgbClr val="E0D6DE"/>
                </a:solidFill>
                <a:latin typeface="Arial MT"/>
                <a:cs typeface="Arial MT"/>
              </a:rPr>
              <a:t>to</a:t>
            </a:r>
            <a:r>
              <a:rPr sz="1950" spc="10" dirty="0">
                <a:solidFill>
                  <a:srgbClr val="E0D6DE"/>
                </a:solidFill>
                <a:latin typeface="Times New Roman"/>
                <a:cs typeface="Times New Roman"/>
              </a:rPr>
              <a:t> </a:t>
            </a:r>
            <a:r>
              <a:rPr sz="1950" dirty="0">
                <a:solidFill>
                  <a:srgbClr val="E0D6DE"/>
                </a:solidFill>
                <a:latin typeface="Arial MT"/>
                <a:cs typeface="Arial MT"/>
              </a:rPr>
              <a:t>the</a:t>
            </a:r>
            <a:r>
              <a:rPr sz="1950" spc="10" dirty="0">
                <a:solidFill>
                  <a:srgbClr val="E0D6DE"/>
                </a:solidFill>
                <a:latin typeface="Times New Roman"/>
                <a:cs typeface="Times New Roman"/>
              </a:rPr>
              <a:t> </a:t>
            </a:r>
            <a:r>
              <a:rPr sz="1950" dirty="0">
                <a:solidFill>
                  <a:srgbClr val="E0D6DE"/>
                </a:solidFill>
                <a:latin typeface="Arial MT"/>
                <a:cs typeface="Arial MT"/>
              </a:rPr>
              <a:t>range</a:t>
            </a:r>
            <a:r>
              <a:rPr sz="1950" spc="-55" dirty="0">
                <a:solidFill>
                  <a:srgbClr val="E0D6DE"/>
                </a:solidFill>
                <a:latin typeface="Times New Roman"/>
                <a:cs typeface="Times New Roman"/>
              </a:rPr>
              <a:t> </a:t>
            </a:r>
            <a:r>
              <a:rPr sz="1950" dirty="0">
                <a:solidFill>
                  <a:srgbClr val="E0D6DE"/>
                </a:solidFill>
                <a:latin typeface="Arial MT"/>
                <a:cs typeface="Arial MT"/>
              </a:rPr>
              <a:t>of</a:t>
            </a:r>
            <a:r>
              <a:rPr sz="1950" spc="25" dirty="0">
                <a:solidFill>
                  <a:srgbClr val="E0D6DE"/>
                </a:solidFill>
                <a:latin typeface="Times New Roman"/>
                <a:cs typeface="Times New Roman"/>
              </a:rPr>
              <a:t> </a:t>
            </a:r>
            <a:r>
              <a:rPr sz="1950" dirty="0">
                <a:solidFill>
                  <a:srgbClr val="E0D6DE"/>
                </a:solidFill>
                <a:latin typeface="Arial MT"/>
                <a:cs typeface="Arial MT"/>
              </a:rPr>
              <a:t>0</a:t>
            </a:r>
            <a:r>
              <a:rPr sz="1950" spc="-55" dirty="0">
                <a:solidFill>
                  <a:srgbClr val="E0D6DE"/>
                </a:solidFill>
                <a:latin typeface="Times New Roman"/>
                <a:cs typeface="Times New Roman"/>
              </a:rPr>
              <a:t> </a:t>
            </a:r>
            <a:r>
              <a:rPr sz="1950" dirty="0">
                <a:solidFill>
                  <a:srgbClr val="E0D6DE"/>
                </a:solidFill>
                <a:latin typeface="Arial MT"/>
                <a:cs typeface="Arial MT"/>
              </a:rPr>
              <a:t>to</a:t>
            </a:r>
            <a:r>
              <a:rPr sz="1950" spc="-50" dirty="0">
                <a:solidFill>
                  <a:srgbClr val="E0D6DE"/>
                </a:solidFill>
                <a:latin typeface="Times New Roman"/>
                <a:cs typeface="Times New Roman"/>
              </a:rPr>
              <a:t> </a:t>
            </a:r>
            <a:r>
              <a:rPr sz="1950" spc="-70" dirty="0">
                <a:solidFill>
                  <a:srgbClr val="E0D6DE"/>
                </a:solidFill>
                <a:latin typeface="Arial MT"/>
                <a:cs typeface="Arial MT"/>
              </a:rPr>
              <a:t>1,</a:t>
            </a:r>
            <a:r>
              <a:rPr sz="1950" spc="-130" dirty="0">
                <a:solidFill>
                  <a:srgbClr val="E0D6DE"/>
                </a:solidFill>
                <a:latin typeface="Times New Roman"/>
                <a:cs typeface="Times New Roman"/>
              </a:rPr>
              <a:t> </a:t>
            </a:r>
            <a:r>
              <a:rPr sz="1950" dirty="0">
                <a:solidFill>
                  <a:srgbClr val="E0D6DE"/>
                </a:solidFill>
                <a:latin typeface="Arial MT"/>
                <a:cs typeface="Arial MT"/>
              </a:rPr>
              <a:t>which</a:t>
            </a:r>
            <a:r>
              <a:rPr sz="1950" spc="-55" dirty="0">
                <a:solidFill>
                  <a:srgbClr val="E0D6DE"/>
                </a:solidFill>
                <a:latin typeface="Times New Roman"/>
                <a:cs typeface="Times New Roman"/>
              </a:rPr>
              <a:t> </a:t>
            </a:r>
            <a:r>
              <a:rPr sz="1950" spc="-25" dirty="0">
                <a:solidFill>
                  <a:srgbClr val="E0D6DE"/>
                </a:solidFill>
                <a:latin typeface="Arial MT"/>
                <a:cs typeface="Arial MT"/>
              </a:rPr>
              <a:t>is</a:t>
            </a:r>
            <a:r>
              <a:rPr sz="1950" spc="-25" dirty="0">
                <a:solidFill>
                  <a:srgbClr val="E0D6DE"/>
                </a:solidFill>
                <a:latin typeface="Times New Roman"/>
                <a:cs typeface="Times New Roman"/>
              </a:rPr>
              <a:t> </a:t>
            </a:r>
            <a:r>
              <a:rPr sz="1950" dirty="0">
                <a:solidFill>
                  <a:srgbClr val="E0D6DE"/>
                </a:solidFill>
                <a:latin typeface="Arial MT"/>
                <a:cs typeface="Arial MT"/>
              </a:rPr>
              <a:t>important</a:t>
            </a:r>
            <a:r>
              <a:rPr sz="1950" spc="-85" dirty="0">
                <a:solidFill>
                  <a:srgbClr val="E0D6DE"/>
                </a:solidFill>
                <a:latin typeface="Times New Roman"/>
                <a:cs typeface="Times New Roman"/>
              </a:rPr>
              <a:t> </a:t>
            </a:r>
            <a:r>
              <a:rPr sz="1950" dirty="0">
                <a:solidFill>
                  <a:srgbClr val="E0D6DE"/>
                </a:solidFill>
                <a:latin typeface="Arial MT"/>
                <a:cs typeface="Arial MT"/>
              </a:rPr>
              <a:t>for</a:t>
            </a:r>
            <a:r>
              <a:rPr sz="1950" spc="-50" dirty="0">
                <a:solidFill>
                  <a:srgbClr val="E0D6DE"/>
                </a:solidFill>
                <a:latin typeface="Times New Roman"/>
                <a:cs typeface="Times New Roman"/>
              </a:rPr>
              <a:t> </a:t>
            </a:r>
            <a:r>
              <a:rPr sz="1950" dirty="0">
                <a:solidFill>
                  <a:srgbClr val="E0D6DE"/>
                </a:solidFill>
                <a:latin typeface="Arial MT"/>
                <a:cs typeface="Arial MT"/>
              </a:rPr>
              <a:t>efficient</a:t>
            </a:r>
            <a:r>
              <a:rPr sz="1950" spc="-30" dirty="0">
                <a:solidFill>
                  <a:srgbClr val="E0D6DE"/>
                </a:solidFill>
                <a:latin typeface="Times New Roman"/>
                <a:cs typeface="Times New Roman"/>
              </a:rPr>
              <a:t> </a:t>
            </a:r>
            <a:r>
              <a:rPr sz="1950" dirty="0">
                <a:solidFill>
                  <a:srgbClr val="E0D6DE"/>
                </a:solidFill>
                <a:latin typeface="Arial MT"/>
                <a:cs typeface="Arial MT"/>
              </a:rPr>
              <a:t>model</a:t>
            </a:r>
            <a:r>
              <a:rPr sz="1950" spc="-60" dirty="0">
                <a:solidFill>
                  <a:srgbClr val="E0D6DE"/>
                </a:solidFill>
                <a:latin typeface="Times New Roman"/>
                <a:cs typeface="Times New Roman"/>
              </a:rPr>
              <a:t> </a:t>
            </a:r>
            <a:r>
              <a:rPr sz="1950" dirty="0">
                <a:solidFill>
                  <a:srgbClr val="E0D6DE"/>
                </a:solidFill>
                <a:latin typeface="Arial MT"/>
                <a:cs typeface="Arial MT"/>
              </a:rPr>
              <a:t>training</a:t>
            </a:r>
            <a:r>
              <a:rPr sz="1950" spc="-40" dirty="0">
                <a:solidFill>
                  <a:srgbClr val="E0D6DE"/>
                </a:solidFill>
                <a:latin typeface="Times New Roman"/>
                <a:cs typeface="Times New Roman"/>
              </a:rPr>
              <a:t> </a:t>
            </a:r>
            <a:r>
              <a:rPr sz="1950" dirty="0">
                <a:solidFill>
                  <a:srgbClr val="E0D6DE"/>
                </a:solidFill>
                <a:latin typeface="Arial MT"/>
                <a:cs typeface="Arial MT"/>
              </a:rPr>
              <a:t>and</a:t>
            </a:r>
            <a:r>
              <a:rPr sz="1950" spc="-40" dirty="0">
                <a:solidFill>
                  <a:srgbClr val="E0D6DE"/>
                </a:solidFill>
                <a:latin typeface="Times New Roman"/>
                <a:cs typeface="Times New Roman"/>
              </a:rPr>
              <a:t> </a:t>
            </a:r>
            <a:r>
              <a:rPr sz="1950" dirty="0">
                <a:solidFill>
                  <a:srgbClr val="E0D6DE"/>
                </a:solidFill>
                <a:latin typeface="Arial MT"/>
                <a:cs typeface="Arial MT"/>
              </a:rPr>
              <a:t>preventing</a:t>
            </a:r>
            <a:r>
              <a:rPr sz="1950" spc="-40" dirty="0">
                <a:solidFill>
                  <a:srgbClr val="E0D6DE"/>
                </a:solidFill>
                <a:latin typeface="Times New Roman"/>
                <a:cs typeface="Times New Roman"/>
              </a:rPr>
              <a:t> </a:t>
            </a:r>
            <a:r>
              <a:rPr sz="1950" spc="-10" dirty="0">
                <a:solidFill>
                  <a:srgbClr val="E0D6DE"/>
                </a:solidFill>
                <a:latin typeface="Arial MT"/>
                <a:cs typeface="Arial MT"/>
              </a:rPr>
              <a:t>numerical</a:t>
            </a:r>
            <a:r>
              <a:rPr sz="1950" spc="-10" dirty="0">
                <a:solidFill>
                  <a:srgbClr val="E0D6DE"/>
                </a:solidFill>
                <a:latin typeface="Times New Roman"/>
                <a:cs typeface="Times New Roman"/>
              </a:rPr>
              <a:t> </a:t>
            </a:r>
            <a:r>
              <a:rPr sz="1950" spc="-10" dirty="0">
                <a:solidFill>
                  <a:srgbClr val="E0D6DE"/>
                </a:solidFill>
                <a:latin typeface="Arial MT"/>
                <a:cs typeface="Arial MT"/>
              </a:rPr>
              <a:t>issues.</a:t>
            </a:r>
            <a:endParaRPr sz="1950">
              <a:latin typeface="Arial MT"/>
              <a:cs typeface="Arial MT"/>
            </a:endParaRPr>
          </a:p>
          <a:p>
            <a:pPr>
              <a:lnSpc>
                <a:spcPct val="100000"/>
              </a:lnSpc>
              <a:spcBef>
                <a:spcPts val="785"/>
              </a:spcBef>
            </a:pPr>
            <a:endParaRPr sz="1950">
              <a:latin typeface="Arial MT"/>
              <a:cs typeface="Arial MT"/>
            </a:endParaRPr>
          </a:p>
          <a:p>
            <a:pPr marL="12700">
              <a:lnSpc>
                <a:spcPct val="100000"/>
              </a:lnSpc>
              <a:spcBef>
                <a:spcPts val="5"/>
              </a:spcBef>
            </a:pPr>
            <a:r>
              <a:rPr sz="1950" spc="-45" dirty="0">
                <a:solidFill>
                  <a:srgbClr val="E0D6DE"/>
                </a:solidFill>
                <a:latin typeface="Arial MT"/>
                <a:cs typeface="Arial MT"/>
              </a:rPr>
              <a:t>X_train,X_test=</a:t>
            </a:r>
            <a:r>
              <a:rPr sz="1950" spc="-180" dirty="0">
                <a:solidFill>
                  <a:srgbClr val="E0D6DE"/>
                </a:solidFill>
                <a:latin typeface="Times New Roman"/>
                <a:cs typeface="Times New Roman"/>
              </a:rPr>
              <a:t> </a:t>
            </a:r>
            <a:r>
              <a:rPr sz="1950" spc="-35" dirty="0">
                <a:solidFill>
                  <a:srgbClr val="E0D6DE"/>
                </a:solidFill>
                <a:latin typeface="Arial MT"/>
                <a:cs typeface="Arial MT"/>
              </a:rPr>
              <a:t>X_train/</a:t>
            </a:r>
            <a:r>
              <a:rPr sz="1950" spc="-185" dirty="0">
                <a:solidFill>
                  <a:srgbClr val="E0D6DE"/>
                </a:solidFill>
                <a:latin typeface="Times New Roman"/>
                <a:cs typeface="Times New Roman"/>
              </a:rPr>
              <a:t> </a:t>
            </a:r>
            <a:r>
              <a:rPr sz="1950" spc="-45" dirty="0">
                <a:solidFill>
                  <a:srgbClr val="E0D6DE"/>
                </a:solidFill>
                <a:latin typeface="Arial MT"/>
                <a:cs typeface="Arial MT"/>
              </a:rPr>
              <a:t>255.0,X_test/</a:t>
            </a:r>
            <a:r>
              <a:rPr sz="1950" spc="-190" dirty="0">
                <a:solidFill>
                  <a:srgbClr val="E0D6DE"/>
                </a:solidFill>
                <a:latin typeface="Times New Roman"/>
                <a:cs typeface="Times New Roman"/>
              </a:rPr>
              <a:t> </a:t>
            </a:r>
            <a:r>
              <a:rPr sz="1950" spc="-10" dirty="0">
                <a:solidFill>
                  <a:srgbClr val="E0D6DE"/>
                </a:solidFill>
                <a:latin typeface="Arial MT"/>
                <a:cs typeface="Arial MT"/>
              </a:rPr>
              <a:t>255.0</a:t>
            </a:r>
            <a:endParaRPr sz="1950">
              <a:latin typeface="Arial MT"/>
              <a:cs typeface="Arial M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43292" y="1540446"/>
            <a:ext cx="5209540" cy="769620"/>
          </a:xfrm>
          <a:prstGeom prst="rect">
            <a:avLst/>
          </a:prstGeom>
        </p:spPr>
        <p:txBody>
          <a:bodyPr vert="horz" wrap="square" lIns="0" tIns="16510" rIns="0" bIns="0" rtlCol="0">
            <a:spAutoFit/>
          </a:bodyPr>
          <a:lstStyle/>
          <a:p>
            <a:pPr marL="12700">
              <a:lnSpc>
                <a:spcPct val="100000"/>
              </a:lnSpc>
              <a:spcBef>
                <a:spcPts val="130"/>
              </a:spcBef>
            </a:pPr>
            <a:r>
              <a:rPr dirty="0"/>
              <a:t>2-</a:t>
            </a:r>
            <a:r>
              <a:rPr spc="-235" dirty="0">
                <a:latin typeface="Times New Roman"/>
                <a:cs typeface="Times New Roman"/>
              </a:rPr>
              <a:t> </a:t>
            </a:r>
            <a:r>
              <a:rPr spc="-65" dirty="0"/>
              <a:t>Nois</a:t>
            </a:r>
            <a:r>
              <a:rPr spc="-755" dirty="0">
                <a:latin typeface="Times New Roman"/>
                <a:cs typeface="Times New Roman"/>
              </a:rPr>
              <a:t> </a:t>
            </a:r>
            <a:r>
              <a:rPr dirty="0"/>
              <a:t>e</a:t>
            </a:r>
            <a:r>
              <a:rPr spc="25" dirty="0">
                <a:latin typeface="Times New Roman"/>
                <a:cs typeface="Times New Roman"/>
              </a:rPr>
              <a:t> </a:t>
            </a:r>
            <a:r>
              <a:rPr spc="340" dirty="0"/>
              <a:t>R</a:t>
            </a:r>
            <a:r>
              <a:rPr spc="110" dirty="0"/>
              <a:t>e</a:t>
            </a:r>
            <a:r>
              <a:rPr spc="-180" dirty="0"/>
              <a:t>d</a:t>
            </a:r>
            <a:r>
              <a:rPr spc="-60" dirty="0"/>
              <a:t>u</a:t>
            </a:r>
            <a:r>
              <a:rPr spc="195" dirty="0"/>
              <a:t>c</a:t>
            </a:r>
            <a:r>
              <a:rPr spc="-240" dirty="0"/>
              <a:t>t</a:t>
            </a:r>
            <a:r>
              <a:rPr spc="-70" dirty="0"/>
              <a:t>i</a:t>
            </a:r>
            <a:r>
              <a:rPr spc="-180" dirty="0"/>
              <a:t>o</a:t>
            </a:r>
            <a:r>
              <a:rPr spc="-20" dirty="0"/>
              <a:t>n</a:t>
            </a:r>
          </a:p>
        </p:txBody>
      </p:sp>
      <p:sp>
        <p:nvSpPr>
          <p:cNvPr id="3" name="object 3"/>
          <p:cNvSpPr txBox="1">
            <a:spLocks noGrp="1"/>
          </p:cNvSpPr>
          <p:nvPr>
            <p:ph type="body" idx="1"/>
          </p:nvPr>
        </p:nvSpPr>
        <p:spPr>
          <a:prstGeom prst="rect">
            <a:avLst/>
          </a:prstGeom>
        </p:spPr>
        <p:txBody>
          <a:bodyPr vert="horz" wrap="square" lIns="0" tIns="7620" rIns="0" bIns="0" rtlCol="0">
            <a:spAutoFit/>
          </a:bodyPr>
          <a:lstStyle/>
          <a:p>
            <a:pPr marL="12700" marR="5080">
              <a:lnSpc>
                <a:spcPct val="133200"/>
              </a:lnSpc>
              <a:spcBef>
                <a:spcPts val="60"/>
              </a:spcBef>
            </a:pPr>
            <a:r>
              <a:rPr spc="-10" dirty="0"/>
              <a:t>To</a:t>
            </a:r>
            <a:r>
              <a:rPr spc="-114" dirty="0">
                <a:latin typeface="Times New Roman"/>
                <a:cs typeface="Times New Roman"/>
              </a:rPr>
              <a:t> </a:t>
            </a:r>
            <a:r>
              <a:rPr spc="-10" dirty="0"/>
              <a:t>further</a:t>
            </a:r>
            <a:r>
              <a:rPr spc="55" dirty="0">
                <a:latin typeface="Times New Roman"/>
                <a:cs typeface="Times New Roman"/>
              </a:rPr>
              <a:t> </a:t>
            </a:r>
            <a:r>
              <a:rPr dirty="0"/>
              <a:t>enhance</a:t>
            </a:r>
            <a:r>
              <a:rPr spc="160" dirty="0">
                <a:latin typeface="Times New Roman"/>
                <a:cs typeface="Times New Roman"/>
              </a:rPr>
              <a:t> </a:t>
            </a:r>
            <a:r>
              <a:rPr dirty="0"/>
              <a:t>the</a:t>
            </a:r>
            <a:r>
              <a:rPr spc="90" dirty="0">
                <a:latin typeface="Times New Roman"/>
                <a:cs typeface="Times New Roman"/>
              </a:rPr>
              <a:t> </a:t>
            </a:r>
            <a:r>
              <a:rPr dirty="0"/>
              <a:t>quality</a:t>
            </a:r>
            <a:r>
              <a:rPr spc="40" dirty="0">
                <a:latin typeface="Times New Roman"/>
                <a:cs typeface="Times New Roman"/>
              </a:rPr>
              <a:t> </a:t>
            </a:r>
            <a:r>
              <a:rPr dirty="0"/>
              <a:t>of</a:t>
            </a:r>
            <a:r>
              <a:rPr spc="20" dirty="0">
                <a:latin typeface="Times New Roman"/>
                <a:cs typeface="Times New Roman"/>
              </a:rPr>
              <a:t> </a:t>
            </a:r>
            <a:r>
              <a:rPr dirty="0"/>
              <a:t>the</a:t>
            </a:r>
            <a:r>
              <a:rPr spc="90" dirty="0">
                <a:latin typeface="Times New Roman"/>
                <a:cs typeface="Times New Roman"/>
              </a:rPr>
              <a:t> </a:t>
            </a:r>
            <a:r>
              <a:rPr spc="-55" dirty="0"/>
              <a:t>MNIS</a:t>
            </a:r>
            <a:r>
              <a:rPr spc="-235" dirty="0">
                <a:latin typeface="Times New Roman"/>
                <a:cs typeface="Times New Roman"/>
              </a:rPr>
              <a:t> </a:t>
            </a:r>
            <a:r>
              <a:rPr dirty="0"/>
              <a:t>T</a:t>
            </a:r>
            <a:r>
              <a:rPr spc="80" dirty="0">
                <a:latin typeface="Times New Roman"/>
                <a:cs typeface="Times New Roman"/>
              </a:rPr>
              <a:t> </a:t>
            </a:r>
            <a:r>
              <a:rPr dirty="0"/>
              <a:t>dataset,</a:t>
            </a:r>
            <a:r>
              <a:rPr spc="145" dirty="0">
                <a:latin typeface="Times New Roman"/>
                <a:cs typeface="Times New Roman"/>
              </a:rPr>
              <a:t> </a:t>
            </a:r>
            <a:r>
              <a:rPr dirty="0"/>
              <a:t>a</a:t>
            </a:r>
            <a:r>
              <a:rPr spc="114" dirty="0">
                <a:latin typeface="Times New Roman"/>
                <a:cs typeface="Times New Roman"/>
              </a:rPr>
              <a:t> </a:t>
            </a:r>
            <a:r>
              <a:rPr spc="65" dirty="0"/>
              <a:t>Gaussian</a:t>
            </a:r>
            <a:r>
              <a:rPr spc="25" dirty="0">
                <a:latin typeface="Times New Roman"/>
                <a:cs typeface="Times New Roman"/>
              </a:rPr>
              <a:t> </a:t>
            </a:r>
            <a:r>
              <a:rPr dirty="0"/>
              <a:t>blur</a:t>
            </a:r>
            <a:r>
              <a:rPr spc="5" dirty="0">
                <a:latin typeface="Times New Roman"/>
                <a:cs typeface="Times New Roman"/>
              </a:rPr>
              <a:t> </a:t>
            </a:r>
            <a:r>
              <a:rPr dirty="0"/>
              <a:t>is</a:t>
            </a:r>
            <a:r>
              <a:rPr spc="155" dirty="0">
                <a:latin typeface="Times New Roman"/>
                <a:cs typeface="Times New Roman"/>
              </a:rPr>
              <a:t> </a:t>
            </a:r>
            <a:r>
              <a:rPr dirty="0"/>
              <a:t>applied</a:t>
            </a:r>
            <a:r>
              <a:rPr spc="-130" dirty="0">
                <a:latin typeface="Times New Roman"/>
                <a:cs typeface="Times New Roman"/>
              </a:rPr>
              <a:t> </a:t>
            </a:r>
            <a:r>
              <a:rPr dirty="0"/>
              <a:t>to</a:t>
            </a:r>
            <a:r>
              <a:rPr spc="-15" dirty="0">
                <a:latin typeface="Times New Roman"/>
                <a:cs typeface="Times New Roman"/>
              </a:rPr>
              <a:t> </a:t>
            </a:r>
            <a:r>
              <a:rPr dirty="0"/>
              <a:t>the</a:t>
            </a:r>
            <a:r>
              <a:rPr spc="90" dirty="0">
                <a:latin typeface="Times New Roman"/>
                <a:cs typeface="Times New Roman"/>
              </a:rPr>
              <a:t> </a:t>
            </a:r>
            <a:r>
              <a:rPr spc="-10" dirty="0"/>
              <a:t>training</a:t>
            </a:r>
            <a:r>
              <a:rPr spc="-15" dirty="0">
                <a:latin typeface="Times New Roman"/>
                <a:cs typeface="Times New Roman"/>
              </a:rPr>
              <a:t> </a:t>
            </a:r>
            <a:r>
              <a:rPr dirty="0"/>
              <a:t>and</a:t>
            </a:r>
            <a:r>
              <a:rPr spc="-15" dirty="0">
                <a:latin typeface="Times New Roman"/>
                <a:cs typeface="Times New Roman"/>
              </a:rPr>
              <a:t> </a:t>
            </a:r>
            <a:r>
              <a:rPr dirty="0"/>
              <a:t>test</a:t>
            </a:r>
            <a:r>
              <a:rPr spc="-30" dirty="0">
                <a:latin typeface="Times New Roman"/>
                <a:cs typeface="Times New Roman"/>
              </a:rPr>
              <a:t> </a:t>
            </a:r>
            <a:r>
              <a:rPr dirty="0"/>
              <a:t>images.</a:t>
            </a:r>
            <a:r>
              <a:rPr spc="5" dirty="0">
                <a:latin typeface="Times New Roman"/>
                <a:cs typeface="Times New Roman"/>
              </a:rPr>
              <a:t> </a:t>
            </a:r>
            <a:r>
              <a:rPr spc="-20" dirty="0"/>
              <a:t>This</a:t>
            </a:r>
            <a:r>
              <a:rPr spc="-20" dirty="0">
                <a:latin typeface="Times New Roman"/>
                <a:cs typeface="Times New Roman"/>
              </a:rPr>
              <a:t> </a:t>
            </a:r>
            <a:r>
              <a:rPr dirty="0"/>
              <a:t>step</a:t>
            </a:r>
            <a:r>
              <a:rPr spc="-20" dirty="0">
                <a:latin typeface="Times New Roman"/>
                <a:cs typeface="Times New Roman"/>
              </a:rPr>
              <a:t> </a:t>
            </a:r>
            <a:r>
              <a:rPr dirty="0"/>
              <a:t>helps</a:t>
            </a:r>
            <a:r>
              <a:rPr spc="150" dirty="0">
                <a:latin typeface="Times New Roman"/>
                <a:cs typeface="Times New Roman"/>
              </a:rPr>
              <a:t> </a:t>
            </a:r>
            <a:r>
              <a:rPr dirty="0"/>
              <a:t>to</a:t>
            </a:r>
            <a:r>
              <a:rPr spc="-20" dirty="0">
                <a:latin typeface="Times New Roman"/>
                <a:cs typeface="Times New Roman"/>
              </a:rPr>
              <a:t> </a:t>
            </a:r>
            <a:r>
              <a:rPr dirty="0"/>
              <a:t>reduce</a:t>
            </a:r>
            <a:r>
              <a:rPr spc="20" dirty="0">
                <a:latin typeface="Times New Roman"/>
                <a:cs typeface="Times New Roman"/>
              </a:rPr>
              <a:t> </a:t>
            </a:r>
            <a:r>
              <a:rPr dirty="0"/>
              <a:t>noise</a:t>
            </a:r>
            <a:r>
              <a:rPr spc="85" dirty="0">
                <a:latin typeface="Times New Roman"/>
                <a:cs typeface="Times New Roman"/>
              </a:rPr>
              <a:t> </a:t>
            </a:r>
            <a:r>
              <a:rPr dirty="0"/>
              <a:t>and</a:t>
            </a:r>
            <a:r>
              <a:rPr spc="-20" dirty="0">
                <a:latin typeface="Times New Roman"/>
                <a:cs typeface="Times New Roman"/>
              </a:rPr>
              <a:t> </a:t>
            </a:r>
            <a:r>
              <a:rPr dirty="0"/>
              <a:t>smooth</a:t>
            </a:r>
            <a:r>
              <a:rPr spc="25" dirty="0">
                <a:latin typeface="Times New Roman"/>
                <a:cs typeface="Times New Roman"/>
              </a:rPr>
              <a:t> </a:t>
            </a:r>
            <a:r>
              <a:rPr spc="-10" dirty="0"/>
              <a:t>out</a:t>
            </a:r>
            <a:r>
              <a:rPr spc="-35" dirty="0">
                <a:latin typeface="Times New Roman"/>
                <a:cs typeface="Times New Roman"/>
              </a:rPr>
              <a:t> </a:t>
            </a:r>
            <a:r>
              <a:rPr dirty="0"/>
              <a:t>the</a:t>
            </a:r>
            <a:r>
              <a:rPr spc="85" dirty="0">
                <a:latin typeface="Times New Roman"/>
                <a:cs typeface="Times New Roman"/>
              </a:rPr>
              <a:t> </a:t>
            </a:r>
            <a:r>
              <a:rPr dirty="0"/>
              <a:t>pixel</a:t>
            </a:r>
            <a:r>
              <a:rPr spc="-65" dirty="0">
                <a:latin typeface="Times New Roman"/>
                <a:cs typeface="Times New Roman"/>
              </a:rPr>
              <a:t> </a:t>
            </a:r>
            <a:r>
              <a:rPr dirty="0"/>
              <a:t>intensities,</a:t>
            </a:r>
            <a:r>
              <a:rPr spc="140" dirty="0">
                <a:latin typeface="Times New Roman"/>
                <a:cs typeface="Times New Roman"/>
              </a:rPr>
              <a:t> </a:t>
            </a:r>
            <a:r>
              <a:rPr dirty="0"/>
              <a:t>which</a:t>
            </a:r>
            <a:r>
              <a:rPr spc="20" dirty="0">
                <a:latin typeface="Times New Roman"/>
                <a:cs typeface="Times New Roman"/>
              </a:rPr>
              <a:t> </a:t>
            </a:r>
            <a:r>
              <a:rPr dirty="0"/>
              <a:t>can</a:t>
            </a:r>
            <a:r>
              <a:rPr spc="-40" dirty="0">
                <a:latin typeface="Times New Roman"/>
                <a:cs typeface="Times New Roman"/>
              </a:rPr>
              <a:t> </a:t>
            </a:r>
            <a:r>
              <a:rPr dirty="0"/>
              <a:t>improve</a:t>
            </a:r>
            <a:r>
              <a:rPr spc="15" dirty="0">
                <a:latin typeface="Times New Roman"/>
                <a:cs typeface="Times New Roman"/>
              </a:rPr>
              <a:t> </a:t>
            </a:r>
            <a:r>
              <a:rPr dirty="0"/>
              <a:t>the</a:t>
            </a:r>
            <a:r>
              <a:rPr spc="90" dirty="0">
                <a:latin typeface="Times New Roman"/>
                <a:cs typeface="Times New Roman"/>
              </a:rPr>
              <a:t> </a:t>
            </a:r>
            <a:r>
              <a:rPr dirty="0"/>
              <a:t>model's</a:t>
            </a:r>
            <a:r>
              <a:rPr spc="150" dirty="0">
                <a:latin typeface="Times New Roman"/>
                <a:cs typeface="Times New Roman"/>
              </a:rPr>
              <a:t> </a:t>
            </a:r>
            <a:r>
              <a:rPr dirty="0"/>
              <a:t>ability</a:t>
            </a:r>
            <a:r>
              <a:rPr spc="-35" dirty="0">
                <a:latin typeface="Times New Roman"/>
                <a:cs typeface="Times New Roman"/>
              </a:rPr>
              <a:t> </a:t>
            </a:r>
            <a:r>
              <a:rPr dirty="0"/>
              <a:t>to</a:t>
            </a:r>
            <a:r>
              <a:rPr spc="-20" dirty="0">
                <a:latin typeface="Times New Roman"/>
                <a:cs typeface="Times New Roman"/>
              </a:rPr>
              <a:t> </a:t>
            </a:r>
            <a:r>
              <a:rPr spc="-10" dirty="0"/>
              <a:t>learn</a:t>
            </a:r>
            <a:r>
              <a:rPr spc="-10" dirty="0">
                <a:latin typeface="Times New Roman"/>
                <a:cs typeface="Times New Roman"/>
              </a:rPr>
              <a:t> </a:t>
            </a:r>
            <a:r>
              <a:rPr dirty="0"/>
              <a:t>relevant</a:t>
            </a:r>
            <a:r>
              <a:rPr spc="-65" dirty="0">
                <a:latin typeface="Times New Roman"/>
                <a:cs typeface="Times New Roman"/>
              </a:rPr>
              <a:t> </a:t>
            </a:r>
            <a:r>
              <a:rPr dirty="0"/>
              <a:t>features</a:t>
            </a:r>
            <a:r>
              <a:rPr spc="245" dirty="0">
                <a:latin typeface="Times New Roman"/>
                <a:cs typeface="Times New Roman"/>
              </a:rPr>
              <a:t> </a:t>
            </a:r>
            <a:r>
              <a:rPr spc="-10" dirty="0"/>
              <a:t>from</a:t>
            </a:r>
            <a:r>
              <a:rPr spc="-60" dirty="0">
                <a:latin typeface="Times New Roman"/>
                <a:cs typeface="Times New Roman"/>
              </a:rPr>
              <a:t> </a:t>
            </a:r>
            <a:r>
              <a:rPr dirty="0"/>
              <a:t>the</a:t>
            </a:r>
            <a:r>
              <a:rPr spc="50" dirty="0">
                <a:latin typeface="Times New Roman"/>
                <a:cs typeface="Times New Roman"/>
              </a:rPr>
              <a:t> </a:t>
            </a:r>
            <a:r>
              <a:rPr spc="-10" dirty="0"/>
              <a:t>data.</a:t>
            </a:r>
          </a:p>
          <a:p>
            <a:pPr marL="79375" marR="6016625" indent="-66675">
              <a:lnSpc>
                <a:spcPts val="5300"/>
              </a:lnSpc>
              <a:spcBef>
                <a:spcPts val="670"/>
              </a:spcBef>
            </a:pPr>
            <a:r>
              <a:rPr dirty="0"/>
              <a:t>def</a:t>
            </a:r>
            <a:r>
              <a:rPr spc="-30" dirty="0">
                <a:latin typeface="Times New Roman"/>
                <a:cs typeface="Times New Roman"/>
              </a:rPr>
              <a:t> </a:t>
            </a:r>
            <a:r>
              <a:rPr spc="-10" dirty="0"/>
              <a:t>apply_gaussian_blur(image,kernal_size=(5,5),sigma=0):</a:t>
            </a:r>
            <a:r>
              <a:rPr spc="500" dirty="0">
                <a:latin typeface="Times New Roman"/>
                <a:cs typeface="Times New Roman"/>
              </a:rPr>
              <a:t>  </a:t>
            </a:r>
            <a:r>
              <a:rPr dirty="0"/>
              <a:t>return</a:t>
            </a:r>
            <a:r>
              <a:rPr spc="260" dirty="0">
                <a:latin typeface="Times New Roman"/>
                <a:cs typeface="Times New Roman"/>
              </a:rPr>
              <a:t>  </a:t>
            </a:r>
            <a:r>
              <a:rPr spc="-10" dirty="0"/>
              <a:t>cv2.GaussianBlur(image,(kernal_size),sigma)</a:t>
            </a:r>
          </a:p>
          <a:p>
            <a:pPr marL="12700" marR="5149850">
              <a:lnSpc>
                <a:spcPts val="5300"/>
              </a:lnSpc>
            </a:pPr>
            <a:r>
              <a:rPr spc="10" dirty="0"/>
              <a:t>X_train=np.array([apply_gaussian_</a:t>
            </a:r>
            <a:r>
              <a:rPr spc="-270" dirty="0">
                <a:latin typeface="Times New Roman"/>
                <a:cs typeface="Times New Roman"/>
              </a:rPr>
              <a:t> </a:t>
            </a:r>
            <a:r>
              <a:rPr spc="10" dirty="0"/>
              <a:t>blur(image)</a:t>
            </a:r>
            <a:r>
              <a:rPr spc="340" dirty="0">
                <a:latin typeface="Times New Roman"/>
                <a:cs typeface="Times New Roman"/>
              </a:rPr>
              <a:t> </a:t>
            </a:r>
            <a:r>
              <a:rPr dirty="0"/>
              <a:t>for</a:t>
            </a:r>
            <a:r>
              <a:rPr spc="5" dirty="0">
                <a:latin typeface="Times New Roman"/>
                <a:cs typeface="Times New Roman"/>
              </a:rPr>
              <a:t> </a:t>
            </a:r>
            <a:r>
              <a:rPr spc="10" dirty="0"/>
              <a:t>image</a:t>
            </a:r>
            <a:r>
              <a:rPr spc="20" dirty="0">
                <a:latin typeface="Times New Roman"/>
                <a:cs typeface="Times New Roman"/>
              </a:rPr>
              <a:t> </a:t>
            </a:r>
            <a:r>
              <a:rPr spc="10" dirty="0"/>
              <a:t>in</a:t>
            </a:r>
            <a:r>
              <a:rPr spc="-40" dirty="0">
                <a:latin typeface="Times New Roman"/>
                <a:cs typeface="Times New Roman"/>
              </a:rPr>
              <a:t> </a:t>
            </a:r>
            <a:r>
              <a:rPr spc="-10" dirty="0"/>
              <a:t>X_train])</a:t>
            </a:r>
            <a:r>
              <a:rPr spc="-10" dirty="0">
                <a:latin typeface="Times New Roman"/>
                <a:cs typeface="Times New Roman"/>
              </a:rPr>
              <a:t> </a:t>
            </a:r>
            <a:r>
              <a:rPr dirty="0"/>
              <a:t>X_test=np.array([apply_gaussian_blur(image)</a:t>
            </a:r>
            <a:r>
              <a:rPr spc="80" dirty="0">
                <a:latin typeface="Times New Roman"/>
                <a:cs typeface="Times New Roman"/>
              </a:rPr>
              <a:t>  </a:t>
            </a:r>
            <a:r>
              <a:rPr dirty="0"/>
              <a:t>for</a:t>
            </a:r>
            <a:r>
              <a:rPr spc="254" dirty="0">
                <a:latin typeface="Times New Roman"/>
                <a:cs typeface="Times New Roman"/>
              </a:rPr>
              <a:t> </a:t>
            </a:r>
            <a:r>
              <a:rPr dirty="0"/>
              <a:t>image</a:t>
            </a:r>
            <a:r>
              <a:rPr spc="100" dirty="0">
                <a:latin typeface="Times New Roman"/>
                <a:cs typeface="Times New Roman"/>
              </a:rPr>
              <a:t> </a:t>
            </a:r>
            <a:r>
              <a:rPr dirty="0"/>
              <a:t>in</a:t>
            </a:r>
            <a:r>
              <a:rPr spc="200" dirty="0">
                <a:latin typeface="Times New Roman"/>
                <a:cs typeface="Times New Roman"/>
              </a:rPr>
              <a:t> </a:t>
            </a:r>
            <a:r>
              <a:rPr spc="-10" dirty="0"/>
              <a:t>X_test])</a:t>
            </a:r>
          </a:p>
        </p:txBody>
      </p:sp>
      <p:sp>
        <p:nvSpPr>
          <p:cNvPr id="4" name="object 4"/>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4630400" cy="8229600"/>
            <a:chOff x="0" y="0"/>
            <a:chExt cx="14630400" cy="8229600"/>
          </a:xfrm>
        </p:grpSpPr>
        <p:pic>
          <p:nvPicPr>
            <p:cNvPr id="3" name="object 3"/>
            <p:cNvPicPr/>
            <p:nvPr/>
          </p:nvPicPr>
          <p:blipFill>
            <a:blip r:embed="rId2" cstate="print"/>
            <a:stretch>
              <a:fillRect/>
            </a:stretch>
          </p:blipFill>
          <p:spPr>
            <a:xfrm>
              <a:off x="9144000" y="0"/>
              <a:ext cx="5486400" cy="8229599"/>
            </a:xfrm>
            <a:prstGeom prst="rect">
              <a:avLst/>
            </a:prstGeom>
          </p:spPr>
        </p:pic>
        <p:pic>
          <p:nvPicPr>
            <p:cNvPr id="4" name="object 4"/>
            <p:cNvPicPr/>
            <p:nvPr/>
          </p:nvPicPr>
          <p:blipFill>
            <a:blip r:embed="rId3" cstate="print"/>
            <a:stretch>
              <a:fillRect/>
            </a:stretch>
          </p:blipFill>
          <p:spPr>
            <a:xfrm>
              <a:off x="12239625" y="7591423"/>
              <a:ext cx="2295525" cy="542925"/>
            </a:xfrm>
            <a:prstGeom prst="rect">
              <a:avLst/>
            </a:prstGeom>
          </p:spPr>
        </p:pic>
        <p:sp>
          <p:nvSpPr>
            <p:cNvPr id="5" name="object 5"/>
            <p:cNvSpPr/>
            <p:nvPr/>
          </p:nvSpPr>
          <p:spPr>
            <a:xfrm>
              <a:off x="0" y="12"/>
              <a:ext cx="14630400" cy="8229600"/>
            </a:xfrm>
            <a:custGeom>
              <a:avLst/>
              <a:gdLst/>
              <a:ahLst/>
              <a:cxnLst/>
              <a:rect l="l" t="t" r="r" b="b"/>
              <a:pathLst>
                <a:path w="14630400" h="8229600">
                  <a:moveTo>
                    <a:pt x="14630387" y="0"/>
                  </a:moveTo>
                  <a:lnTo>
                    <a:pt x="0" y="0"/>
                  </a:lnTo>
                  <a:lnTo>
                    <a:pt x="0" y="9512"/>
                  </a:lnTo>
                  <a:lnTo>
                    <a:pt x="0" y="8229587"/>
                  </a:lnTo>
                  <a:lnTo>
                    <a:pt x="9525" y="8229587"/>
                  </a:lnTo>
                  <a:lnTo>
                    <a:pt x="9525" y="9525"/>
                  </a:lnTo>
                  <a:lnTo>
                    <a:pt x="14630387" y="9525"/>
                  </a:lnTo>
                  <a:lnTo>
                    <a:pt x="14630387"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6510" rIns="0" bIns="0" rtlCol="0">
            <a:spAutoFit/>
          </a:bodyPr>
          <a:lstStyle/>
          <a:p>
            <a:pPr marL="601980">
              <a:lnSpc>
                <a:spcPct val="100000"/>
              </a:lnSpc>
              <a:spcBef>
                <a:spcPts val="130"/>
              </a:spcBef>
            </a:pPr>
            <a:r>
              <a:rPr dirty="0">
                <a:latin typeface="Arial MT"/>
                <a:cs typeface="Arial MT"/>
              </a:rPr>
              <a:t>Data</a:t>
            </a:r>
            <a:r>
              <a:rPr spc="-200" dirty="0">
                <a:latin typeface="Times New Roman"/>
                <a:cs typeface="Times New Roman"/>
              </a:rPr>
              <a:t> </a:t>
            </a:r>
            <a:r>
              <a:rPr spc="-10" dirty="0">
                <a:latin typeface="Arial MT"/>
                <a:cs typeface="Arial MT"/>
              </a:rPr>
              <a:t>Augmentation</a:t>
            </a:r>
          </a:p>
        </p:txBody>
      </p:sp>
      <p:sp>
        <p:nvSpPr>
          <p:cNvPr id="7" name="object 7"/>
          <p:cNvSpPr txBox="1"/>
          <p:nvPr/>
        </p:nvSpPr>
        <p:spPr>
          <a:xfrm>
            <a:off x="943292" y="1978470"/>
            <a:ext cx="7236459" cy="807085"/>
          </a:xfrm>
          <a:prstGeom prst="rect">
            <a:avLst/>
          </a:prstGeom>
        </p:spPr>
        <p:txBody>
          <a:bodyPr vert="horz" wrap="square" lIns="0" tIns="12700" rIns="0" bIns="0" rtlCol="0">
            <a:spAutoFit/>
          </a:bodyPr>
          <a:lstStyle/>
          <a:p>
            <a:pPr marL="12700" marR="5080">
              <a:lnSpc>
                <a:spcPct val="131500"/>
              </a:lnSpc>
              <a:spcBef>
                <a:spcPts val="100"/>
              </a:spcBef>
            </a:pPr>
            <a:r>
              <a:rPr sz="1950" dirty="0">
                <a:solidFill>
                  <a:srgbClr val="E0D6DE"/>
                </a:solidFill>
                <a:latin typeface="Arial MT"/>
                <a:cs typeface="Arial MT"/>
              </a:rPr>
              <a:t>Data</a:t>
            </a:r>
            <a:r>
              <a:rPr sz="1950" spc="-15" dirty="0">
                <a:solidFill>
                  <a:srgbClr val="E0D6DE"/>
                </a:solidFill>
                <a:latin typeface="Times New Roman"/>
                <a:cs typeface="Times New Roman"/>
              </a:rPr>
              <a:t> </a:t>
            </a:r>
            <a:r>
              <a:rPr sz="1950" spc="-10" dirty="0">
                <a:solidFill>
                  <a:srgbClr val="E0D6DE"/>
                </a:solidFill>
                <a:latin typeface="Arial MT"/>
                <a:cs typeface="Arial MT"/>
              </a:rPr>
              <a:t>augmentation</a:t>
            </a:r>
            <a:r>
              <a:rPr sz="1950" spc="-15" dirty="0">
                <a:solidFill>
                  <a:srgbClr val="E0D6DE"/>
                </a:solidFill>
                <a:latin typeface="Times New Roman"/>
                <a:cs typeface="Times New Roman"/>
              </a:rPr>
              <a:t> </a:t>
            </a:r>
            <a:r>
              <a:rPr sz="1950" dirty="0">
                <a:solidFill>
                  <a:srgbClr val="E0D6DE"/>
                </a:solidFill>
                <a:latin typeface="Arial MT"/>
                <a:cs typeface="Arial MT"/>
              </a:rPr>
              <a:t>is</a:t>
            </a:r>
            <a:r>
              <a:rPr sz="1950" spc="-45" dirty="0">
                <a:solidFill>
                  <a:srgbClr val="E0D6DE"/>
                </a:solidFill>
                <a:latin typeface="Times New Roman"/>
                <a:cs typeface="Times New Roman"/>
              </a:rPr>
              <a:t> </a:t>
            </a:r>
            <a:r>
              <a:rPr sz="1950" dirty="0">
                <a:solidFill>
                  <a:srgbClr val="E0D6DE"/>
                </a:solidFill>
                <a:latin typeface="Arial MT"/>
                <a:cs typeface="Arial MT"/>
              </a:rPr>
              <a:t>not</a:t>
            </a:r>
            <a:r>
              <a:rPr sz="1950" dirty="0">
                <a:solidFill>
                  <a:srgbClr val="E0D6DE"/>
                </a:solidFill>
                <a:latin typeface="Times New Roman"/>
                <a:cs typeface="Times New Roman"/>
              </a:rPr>
              <a:t> </a:t>
            </a:r>
            <a:r>
              <a:rPr sz="1950" dirty="0">
                <a:solidFill>
                  <a:srgbClr val="E0D6DE"/>
                </a:solidFill>
                <a:latin typeface="Arial MT"/>
                <a:cs typeface="Arial MT"/>
              </a:rPr>
              <a:t>needed</a:t>
            </a:r>
            <a:r>
              <a:rPr sz="1950" spc="-15" dirty="0">
                <a:solidFill>
                  <a:srgbClr val="E0D6DE"/>
                </a:solidFill>
                <a:latin typeface="Times New Roman"/>
                <a:cs typeface="Times New Roman"/>
              </a:rPr>
              <a:t> </a:t>
            </a:r>
            <a:r>
              <a:rPr sz="1950" dirty="0">
                <a:solidFill>
                  <a:srgbClr val="E0D6DE"/>
                </a:solidFill>
                <a:latin typeface="Arial MT"/>
                <a:cs typeface="Arial MT"/>
              </a:rPr>
              <a:t>in</a:t>
            </a:r>
            <a:r>
              <a:rPr sz="1950" spc="-10" dirty="0">
                <a:solidFill>
                  <a:srgbClr val="E0D6DE"/>
                </a:solidFill>
                <a:latin typeface="Times New Roman"/>
                <a:cs typeface="Times New Roman"/>
              </a:rPr>
              <a:t> </a:t>
            </a:r>
            <a:r>
              <a:rPr sz="1950" dirty="0">
                <a:solidFill>
                  <a:srgbClr val="E0D6DE"/>
                </a:solidFill>
                <a:latin typeface="Arial MT"/>
                <a:cs typeface="Arial MT"/>
              </a:rPr>
              <a:t>this</a:t>
            </a:r>
            <a:r>
              <a:rPr sz="1950" spc="-50" dirty="0">
                <a:solidFill>
                  <a:srgbClr val="E0D6DE"/>
                </a:solidFill>
                <a:latin typeface="Times New Roman"/>
                <a:cs typeface="Times New Roman"/>
              </a:rPr>
              <a:t> </a:t>
            </a:r>
            <a:r>
              <a:rPr sz="1950" dirty="0">
                <a:solidFill>
                  <a:srgbClr val="E0D6DE"/>
                </a:solidFill>
                <a:latin typeface="Arial MT"/>
                <a:cs typeface="Arial MT"/>
              </a:rPr>
              <a:t>case</a:t>
            </a:r>
            <a:r>
              <a:rPr sz="1950" spc="-10" dirty="0">
                <a:solidFill>
                  <a:srgbClr val="E0D6DE"/>
                </a:solidFill>
                <a:latin typeface="Times New Roman"/>
                <a:cs typeface="Times New Roman"/>
              </a:rPr>
              <a:t> </a:t>
            </a:r>
            <a:r>
              <a:rPr sz="1950" dirty="0">
                <a:solidFill>
                  <a:srgbClr val="E0D6DE"/>
                </a:solidFill>
                <a:latin typeface="Arial MT"/>
                <a:cs typeface="Arial MT"/>
              </a:rPr>
              <a:t>because</a:t>
            </a:r>
            <a:r>
              <a:rPr sz="1950" spc="-15" dirty="0">
                <a:solidFill>
                  <a:srgbClr val="E0D6DE"/>
                </a:solidFill>
                <a:latin typeface="Times New Roman"/>
                <a:cs typeface="Times New Roman"/>
              </a:rPr>
              <a:t> </a:t>
            </a:r>
            <a:r>
              <a:rPr sz="1950" dirty="0">
                <a:solidFill>
                  <a:srgbClr val="E0D6DE"/>
                </a:solidFill>
                <a:latin typeface="Arial MT"/>
                <a:cs typeface="Arial MT"/>
              </a:rPr>
              <a:t>the</a:t>
            </a:r>
            <a:r>
              <a:rPr sz="1950" spc="-15" dirty="0">
                <a:solidFill>
                  <a:srgbClr val="E0D6DE"/>
                </a:solidFill>
                <a:latin typeface="Times New Roman"/>
                <a:cs typeface="Times New Roman"/>
              </a:rPr>
              <a:t> </a:t>
            </a:r>
            <a:r>
              <a:rPr sz="1950" spc="-10" dirty="0">
                <a:solidFill>
                  <a:srgbClr val="E0D6DE"/>
                </a:solidFill>
                <a:latin typeface="Arial MT"/>
                <a:cs typeface="Arial MT"/>
              </a:rPr>
              <a:t>dataset</a:t>
            </a:r>
            <a:r>
              <a:rPr sz="1950" spc="-10" dirty="0">
                <a:solidFill>
                  <a:srgbClr val="E0D6DE"/>
                </a:solidFill>
                <a:latin typeface="Times New Roman"/>
                <a:cs typeface="Times New Roman"/>
              </a:rPr>
              <a:t> </a:t>
            </a:r>
            <a:r>
              <a:rPr sz="1950" dirty="0">
                <a:solidFill>
                  <a:srgbClr val="E0D6DE"/>
                </a:solidFill>
                <a:latin typeface="Arial MT"/>
                <a:cs typeface="Arial MT"/>
              </a:rPr>
              <a:t>is</a:t>
            </a:r>
            <a:r>
              <a:rPr sz="1950" spc="-25" dirty="0">
                <a:solidFill>
                  <a:srgbClr val="E0D6DE"/>
                </a:solidFill>
                <a:latin typeface="Times New Roman"/>
                <a:cs typeface="Times New Roman"/>
              </a:rPr>
              <a:t> </a:t>
            </a:r>
            <a:r>
              <a:rPr sz="1950" dirty="0">
                <a:solidFill>
                  <a:srgbClr val="E0D6DE"/>
                </a:solidFill>
                <a:latin typeface="Arial MT"/>
                <a:cs typeface="Arial MT"/>
              </a:rPr>
              <a:t>large</a:t>
            </a:r>
            <a:r>
              <a:rPr sz="1950" spc="-55" dirty="0">
                <a:solidFill>
                  <a:srgbClr val="E0D6DE"/>
                </a:solidFill>
                <a:latin typeface="Times New Roman"/>
                <a:cs typeface="Times New Roman"/>
              </a:rPr>
              <a:t> </a:t>
            </a:r>
            <a:r>
              <a:rPr sz="1950" dirty="0">
                <a:solidFill>
                  <a:srgbClr val="E0D6DE"/>
                </a:solidFill>
                <a:latin typeface="Arial MT"/>
                <a:cs typeface="Arial MT"/>
              </a:rPr>
              <a:t>enough</a:t>
            </a:r>
            <a:r>
              <a:rPr sz="1950" spc="15" dirty="0">
                <a:solidFill>
                  <a:srgbClr val="E0D6DE"/>
                </a:solidFill>
                <a:latin typeface="Times New Roman"/>
                <a:cs typeface="Times New Roman"/>
              </a:rPr>
              <a:t> </a:t>
            </a:r>
            <a:r>
              <a:rPr sz="1950" dirty="0">
                <a:solidFill>
                  <a:srgbClr val="E0D6DE"/>
                </a:solidFill>
                <a:latin typeface="Arial MT"/>
                <a:cs typeface="Arial MT"/>
              </a:rPr>
              <a:t>for</a:t>
            </a:r>
            <a:r>
              <a:rPr sz="1950" dirty="0">
                <a:solidFill>
                  <a:srgbClr val="E0D6DE"/>
                </a:solidFill>
                <a:latin typeface="Times New Roman"/>
                <a:cs typeface="Times New Roman"/>
              </a:rPr>
              <a:t> </a:t>
            </a:r>
            <a:r>
              <a:rPr sz="1950" spc="-10" dirty="0">
                <a:solidFill>
                  <a:srgbClr val="E0D6DE"/>
                </a:solidFill>
                <a:latin typeface="Arial MT"/>
                <a:cs typeface="Arial MT"/>
              </a:rPr>
              <a:t>training.</a:t>
            </a:r>
            <a:endParaRPr sz="1950">
              <a:latin typeface="Arial MT"/>
              <a:cs typeface="Arial MT"/>
            </a:endParaRPr>
          </a:p>
        </p:txBody>
      </p:sp>
      <p:pic>
        <p:nvPicPr>
          <p:cNvPr id="8" name="object 8"/>
          <p:cNvPicPr/>
          <p:nvPr/>
        </p:nvPicPr>
        <p:blipFill>
          <a:blip r:embed="rId4" cstate="print"/>
          <a:stretch>
            <a:fillRect/>
          </a:stretch>
        </p:blipFill>
        <p:spPr>
          <a:xfrm>
            <a:off x="866775" y="3057525"/>
            <a:ext cx="619125" cy="619125"/>
          </a:xfrm>
          <a:prstGeom prst="rect">
            <a:avLst/>
          </a:prstGeom>
        </p:spPr>
      </p:pic>
      <p:sp>
        <p:nvSpPr>
          <p:cNvPr id="9" name="object 9"/>
          <p:cNvSpPr txBox="1"/>
          <p:nvPr/>
        </p:nvSpPr>
        <p:spPr>
          <a:xfrm>
            <a:off x="943292" y="3938841"/>
            <a:ext cx="5260975" cy="9245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B27FFF"/>
                </a:solidFill>
                <a:latin typeface="Arial MT"/>
                <a:cs typeface="Arial MT"/>
              </a:rPr>
              <a:t>Sufficient</a:t>
            </a:r>
            <a:r>
              <a:rPr sz="2400" spc="-125" dirty="0">
                <a:solidFill>
                  <a:srgbClr val="B27FFF"/>
                </a:solidFill>
                <a:latin typeface="Times New Roman"/>
                <a:cs typeface="Times New Roman"/>
              </a:rPr>
              <a:t> </a:t>
            </a:r>
            <a:r>
              <a:rPr sz="2400" spc="-20" dirty="0">
                <a:solidFill>
                  <a:srgbClr val="B27FFF"/>
                </a:solidFill>
                <a:latin typeface="Arial MT"/>
                <a:cs typeface="Arial MT"/>
              </a:rPr>
              <a:t>Data</a:t>
            </a:r>
            <a:endParaRPr sz="2400">
              <a:latin typeface="Arial MT"/>
              <a:cs typeface="Arial MT"/>
            </a:endParaRPr>
          </a:p>
          <a:p>
            <a:pPr marL="12700">
              <a:lnSpc>
                <a:spcPct val="100000"/>
              </a:lnSpc>
              <a:spcBef>
                <a:spcPts val="1855"/>
              </a:spcBef>
            </a:pPr>
            <a:r>
              <a:rPr sz="1950" dirty="0">
                <a:solidFill>
                  <a:srgbClr val="E0D6DE"/>
                </a:solidFill>
                <a:latin typeface="Arial MT"/>
                <a:cs typeface="Arial MT"/>
              </a:rPr>
              <a:t>The</a:t>
            </a:r>
            <a:r>
              <a:rPr sz="1950" spc="5" dirty="0">
                <a:solidFill>
                  <a:srgbClr val="E0D6DE"/>
                </a:solidFill>
                <a:latin typeface="Times New Roman"/>
                <a:cs typeface="Times New Roman"/>
              </a:rPr>
              <a:t> </a:t>
            </a:r>
            <a:r>
              <a:rPr sz="1950" spc="-10" dirty="0">
                <a:solidFill>
                  <a:srgbClr val="E0D6DE"/>
                </a:solidFill>
                <a:latin typeface="Arial MT"/>
                <a:cs typeface="Arial MT"/>
              </a:rPr>
              <a:t>dataset</a:t>
            </a:r>
            <a:r>
              <a:rPr sz="1950" spc="-40" dirty="0">
                <a:solidFill>
                  <a:srgbClr val="E0D6DE"/>
                </a:solidFill>
                <a:latin typeface="Times New Roman"/>
                <a:cs typeface="Times New Roman"/>
              </a:rPr>
              <a:t> </a:t>
            </a:r>
            <a:r>
              <a:rPr sz="1950" dirty="0">
                <a:solidFill>
                  <a:srgbClr val="E0D6DE"/>
                </a:solidFill>
                <a:latin typeface="Arial MT"/>
                <a:cs typeface="Arial MT"/>
              </a:rPr>
              <a:t>is</a:t>
            </a:r>
            <a:r>
              <a:rPr sz="1950" spc="-25" dirty="0">
                <a:solidFill>
                  <a:srgbClr val="E0D6DE"/>
                </a:solidFill>
                <a:latin typeface="Times New Roman"/>
                <a:cs typeface="Times New Roman"/>
              </a:rPr>
              <a:t> </a:t>
            </a:r>
            <a:r>
              <a:rPr sz="1950" dirty="0">
                <a:solidFill>
                  <a:srgbClr val="E0D6DE"/>
                </a:solidFill>
                <a:latin typeface="Arial MT"/>
                <a:cs typeface="Arial MT"/>
              </a:rPr>
              <a:t>already</a:t>
            </a:r>
            <a:r>
              <a:rPr sz="1950" spc="-25" dirty="0">
                <a:solidFill>
                  <a:srgbClr val="E0D6DE"/>
                </a:solidFill>
                <a:latin typeface="Times New Roman"/>
                <a:cs typeface="Times New Roman"/>
              </a:rPr>
              <a:t> </a:t>
            </a:r>
            <a:r>
              <a:rPr sz="1950" dirty="0">
                <a:solidFill>
                  <a:srgbClr val="E0D6DE"/>
                </a:solidFill>
                <a:latin typeface="Arial MT"/>
                <a:cs typeface="Arial MT"/>
              </a:rPr>
              <a:t>large</a:t>
            </a:r>
            <a:r>
              <a:rPr sz="1950" spc="-60" dirty="0">
                <a:solidFill>
                  <a:srgbClr val="E0D6DE"/>
                </a:solidFill>
                <a:latin typeface="Times New Roman"/>
                <a:cs typeface="Times New Roman"/>
              </a:rPr>
              <a:t> </a:t>
            </a:r>
            <a:r>
              <a:rPr sz="1950" dirty="0">
                <a:solidFill>
                  <a:srgbClr val="E0D6DE"/>
                </a:solidFill>
                <a:latin typeface="Arial MT"/>
                <a:cs typeface="Arial MT"/>
              </a:rPr>
              <a:t>enough</a:t>
            </a:r>
            <a:r>
              <a:rPr sz="1950" spc="10" dirty="0">
                <a:solidFill>
                  <a:srgbClr val="E0D6DE"/>
                </a:solidFill>
                <a:latin typeface="Times New Roman"/>
                <a:cs typeface="Times New Roman"/>
              </a:rPr>
              <a:t> </a:t>
            </a:r>
            <a:r>
              <a:rPr sz="1950" dirty="0">
                <a:solidFill>
                  <a:srgbClr val="E0D6DE"/>
                </a:solidFill>
                <a:latin typeface="Arial MT"/>
                <a:cs typeface="Arial MT"/>
              </a:rPr>
              <a:t>for</a:t>
            </a:r>
            <a:r>
              <a:rPr sz="1950" spc="60" dirty="0">
                <a:solidFill>
                  <a:srgbClr val="E0D6DE"/>
                </a:solidFill>
                <a:latin typeface="Times New Roman"/>
                <a:cs typeface="Times New Roman"/>
              </a:rPr>
              <a:t> </a:t>
            </a:r>
            <a:r>
              <a:rPr sz="1950" spc="-10" dirty="0">
                <a:solidFill>
                  <a:srgbClr val="E0D6DE"/>
                </a:solidFill>
                <a:latin typeface="Arial MT"/>
                <a:cs typeface="Arial MT"/>
              </a:rPr>
              <a:t>training.</a:t>
            </a:r>
            <a:endParaRPr sz="1950">
              <a:latin typeface="Arial MT"/>
              <a:cs typeface="Arial MT"/>
            </a:endParaRPr>
          </a:p>
        </p:txBody>
      </p:sp>
      <p:pic>
        <p:nvPicPr>
          <p:cNvPr id="10" name="object 10"/>
          <p:cNvPicPr/>
          <p:nvPr/>
        </p:nvPicPr>
        <p:blipFill>
          <a:blip r:embed="rId5" cstate="print"/>
          <a:stretch>
            <a:fillRect/>
          </a:stretch>
        </p:blipFill>
        <p:spPr>
          <a:xfrm>
            <a:off x="866775" y="5591175"/>
            <a:ext cx="619125" cy="619125"/>
          </a:xfrm>
          <a:prstGeom prst="rect">
            <a:avLst/>
          </a:prstGeom>
        </p:spPr>
      </p:pic>
      <p:sp>
        <p:nvSpPr>
          <p:cNvPr id="11" name="object 11"/>
          <p:cNvSpPr txBox="1"/>
          <p:nvPr/>
        </p:nvSpPr>
        <p:spPr>
          <a:xfrm>
            <a:off x="943292" y="6475412"/>
            <a:ext cx="3986529" cy="9245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B27FFF"/>
                </a:solidFill>
                <a:latin typeface="Arial MT"/>
                <a:cs typeface="Arial MT"/>
              </a:rPr>
              <a:t>No</a:t>
            </a:r>
            <a:r>
              <a:rPr sz="2400" spc="10" dirty="0">
                <a:solidFill>
                  <a:srgbClr val="B27FFF"/>
                </a:solidFill>
                <a:latin typeface="Times New Roman"/>
                <a:cs typeface="Times New Roman"/>
              </a:rPr>
              <a:t> </a:t>
            </a:r>
            <a:r>
              <a:rPr sz="2400" dirty="0">
                <a:solidFill>
                  <a:srgbClr val="B27FFF"/>
                </a:solidFill>
                <a:latin typeface="Arial MT"/>
                <a:cs typeface="Arial MT"/>
              </a:rPr>
              <a:t>Need</a:t>
            </a:r>
            <a:r>
              <a:rPr sz="2400" spc="290" dirty="0">
                <a:solidFill>
                  <a:srgbClr val="B27FFF"/>
                </a:solidFill>
                <a:latin typeface="Times New Roman"/>
                <a:cs typeface="Times New Roman"/>
              </a:rPr>
              <a:t> </a:t>
            </a:r>
            <a:r>
              <a:rPr sz="2400" dirty="0">
                <a:solidFill>
                  <a:srgbClr val="B27FFF"/>
                </a:solidFill>
                <a:latin typeface="Arial MT"/>
                <a:cs typeface="Arial MT"/>
              </a:rPr>
              <a:t>for</a:t>
            </a:r>
            <a:r>
              <a:rPr sz="2400" spc="-105" dirty="0">
                <a:solidFill>
                  <a:srgbClr val="B27FFF"/>
                </a:solidFill>
                <a:latin typeface="Times New Roman"/>
                <a:cs typeface="Times New Roman"/>
              </a:rPr>
              <a:t> </a:t>
            </a:r>
            <a:r>
              <a:rPr sz="2400" spc="-10" dirty="0">
                <a:solidFill>
                  <a:srgbClr val="B27FFF"/>
                </a:solidFill>
                <a:latin typeface="Arial MT"/>
                <a:cs typeface="Arial MT"/>
              </a:rPr>
              <a:t>Augmentation</a:t>
            </a:r>
            <a:endParaRPr sz="2400">
              <a:latin typeface="Arial MT"/>
              <a:cs typeface="Arial MT"/>
            </a:endParaRPr>
          </a:p>
          <a:p>
            <a:pPr marL="12700">
              <a:lnSpc>
                <a:spcPct val="100000"/>
              </a:lnSpc>
              <a:spcBef>
                <a:spcPts val="1855"/>
              </a:spcBef>
            </a:pPr>
            <a:r>
              <a:rPr sz="1950" dirty="0">
                <a:solidFill>
                  <a:srgbClr val="E0D6DE"/>
                </a:solidFill>
                <a:latin typeface="Arial MT"/>
                <a:cs typeface="Arial MT"/>
              </a:rPr>
              <a:t>Data</a:t>
            </a:r>
            <a:r>
              <a:rPr sz="1950" spc="-5" dirty="0">
                <a:solidFill>
                  <a:srgbClr val="E0D6DE"/>
                </a:solidFill>
                <a:latin typeface="Times New Roman"/>
                <a:cs typeface="Times New Roman"/>
              </a:rPr>
              <a:t> </a:t>
            </a:r>
            <a:r>
              <a:rPr sz="1950" spc="-10" dirty="0">
                <a:solidFill>
                  <a:srgbClr val="E0D6DE"/>
                </a:solidFill>
                <a:latin typeface="Arial MT"/>
                <a:cs typeface="Arial MT"/>
              </a:rPr>
              <a:t>augmentation</a:t>
            </a:r>
            <a:r>
              <a:rPr sz="1950" spc="-5" dirty="0">
                <a:solidFill>
                  <a:srgbClr val="E0D6DE"/>
                </a:solidFill>
                <a:latin typeface="Times New Roman"/>
                <a:cs typeface="Times New Roman"/>
              </a:rPr>
              <a:t> </a:t>
            </a:r>
            <a:r>
              <a:rPr sz="1950" dirty="0">
                <a:solidFill>
                  <a:srgbClr val="E0D6DE"/>
                </a:solidFill>
                <a:latin typeface="Arial MT"/>
                <a:cs typeface="Arial MT"/>
              </a:rPr>
              <a:t>is</a:t>
            </a:r>
            <a:r>
              <a:rPr sz="1950" spc="-35" dirty="0">
                <a:solidFill>
                  <a:srgbClr val="E0D6DE"/>
                </a:solidFill>
                <a:latin typeface="Times New Roman"/>
                <a:cs typeface="Times New Roman"/>
              </a:rPr>
              <a:t> </a:t>
            </a:r>
            <a:r>
              <a:rPr sz="1950" dirty="0">
                <a:solidFill>
                  <a:srgbClr val="E0D6DE"/>
                </a:solidFill>
                <a:latin typeface="Arial MT"/>
                <a:cs typeface="Arial MT"/>
              </a:rPr>
              <a:t>not</a:t>
            </a:r>
            <a:r>
              <a:rPr sz="1950" spc="10" dirty="0">
                <a:solidFill>
                  <a:srgbClr val="E0D6DE"/>
                </a:solidFill>
                <a:latin typeface="Times New Roman"/>
                <a:cs typeface="Times New Roman"/>
              </a:rPr>
              <a:t> </a:t>
            </a:r>
            <a:r>
              <a:rPr sz="1950" spc="-10" dirty="0">
                <a:solidFill>
                  <a:srgbClr val="E0D6DE"/>
                </a:solidFill>
                <a:latin typeface="Arial MT"/>
                <a:cs typeface="Arial MT"/>
              </a:rPr>
              <a:t>necessary.</a:t>
            </a:r>
            <a:endParaRPr sz="1950">
              <a:latin typeface="Arial MT"/>
              <a:cs typeface="Arial M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16</TotalTime>
  <Words>1571</Words>
  <Application>Microsoft Office PowerPoint</Application>
  <PresentationFormat>Custom</PresentationFormat>
  <Paragraphs>209</Paragraphs>
  <Slides>34</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34</vt:i4>
      </vt:variant>
    </vt:vector>
  </HeadingPairs>
  <TitlesOfParts>
    <vt:vector size="46" baseType="lpstr">
      <vt:lpstr>Malgun Gothic Semilight</vt:lpstr>
      <vt:lpstr>Aptos</vt:lpstr>
      <vt:lpstr>Arial</vt:lpstr>
      <vt:lpstr>Arial MT</vt:lpstr>
      <vt:lpstr>Calibri</vt:lpstr>
      <vt:lpstr>Consolas</vt:lpstr>
      <vt:lpstr>Ebrima</vt:lpstr>
      <vt:lpstr>Noto Sans TC</vt:lpstr>
      <vt:lpstr>Sora</vt:lpstr>
      <vt:lpstr>Times New Roman</vt:lpstr>
      <vt:lpstr>Office Theme</vt:lpstr>
      <vt:lpstr>1_Office Theme</vt:lpstr>
      <vt:lpstr>PowerPoint Presentation</vt:lpstr>
      <vt:lpstr>Data Preprocessing</vt:lpstr>
      <vt:lpstr>Imports</vt:lpstr>
      <vt:lpstr>Data Collection</vt:lpstr>
      <vt:lpstr>MNIS T Data Set</vt:lpstr>
      <vt:lpstr>Data Proces sing</vt:lpstr>
      <vt:lpstr>1- Normalization</vt:lpstr>
      <vt:lpstr>2- Nois e Reduction</vt:lpstr>
      <vt:lpstr>Data Augmentation</vt:lpstr>
      <vt:lpstr>Feature Extraction:</vt:lpstr>
      <vt:lpstr>PowerPoint Presentation</vt:lpstr>
      <vt:lpstr>Flattening Images</vt:lpstr>
      <vt:lpstr>Histogram of Oriented Gradients (HOG)</vt:lpstr>
      <vt:lpstr>PowerPoint Presentation</vt:lpstr>
      <vt:lpstr>Principal Component Analysis</vt:lpstr>
      <vt:lpstr>PowerPoint Presentation</vt:lpstr>
      <vt:lpstr>Comparis on of Techniques</vt:lpstr>
      <vt:lpstr>PowerPoint Presentation</vt:lpstr>
      <vt:lpstr>PowerPoint Presentation</vt:lpstr>
      <vt:lpstr>PowerPoint Presentation</vt:lpstr>
      <vt:lpstr>PowerPoint Presentation</vt:lpstr>
      <vt:lpstr>Introduction</vt:lpstr>
      <vt:lpstr>S tep 1 : Import Neces sary Libraries</vt:lpstr>
      <vt:lpstr>Step 2: Load and Preprocess MNIST Data</vt:lpstr>
      <vt:lpstr>S tep 3: Define the CNN Model</vt:lpstr>
      <vt:lpstr>S tep 4: Compile the Model</vt:lpstr>
      <vt:lpstr>Step 5: Train the Model</vt:lpstr>
      <vt:lpstr>Step 6: Evaluate the Model</vt:lpstr>
      <vt:lpstr>Step 7: Visualize Training History</vt:lpstr>
      <vt:lpstr>S tep 8: S ave and Load the Model</vt:lpstr>
      <vt:lpstr>CNN</vt:lpstr>
      <vt:lpstr>Comparison: CNN vs. S VM for Digit R ecognition</vt:lpstr>
      <vt:lpstr>Development Process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 Waleed</dc:creator>
  <cp:lastModifiedBy>M. Waleed</cp:lastModifiedBy>
  <cp:revision>1</cp:revision>
  <dcterms:created xsi:type="dcterms:W3CDTF">2024-07-04T08:52:56Z</dcterms:created>
  <dcterms:modified xsi:type="dcterms:W3CDTF">2024-07-04T09:14:50Z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er">
    <vt:lpwstr>airSlate inc. Mellivora 2.7.8.1</vt:lpwstr>
  </property>
</Properties>
</file>